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0E5AC1-6E6B-42D0-87B2-03008F4718AD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44FC412-F2DC-42DB-B76A-1CBC8BF6C2F9}">
      <dgm:prSet/>
      <dgm:spPr/>
      <dgm:t>
        <a:bodyPr/>
        <a:lstStyle/>
        <a:p>
          <a:r>
            <a:rPr lang="en-IN"/>
            <a:t>Executicve Summary</a:t>
          </a:r>
          <a:endParaRPr lang="en-US"/>
        </a:p>
      </dgm:t>
    </dgm:pt>
    <dgm:pt modelId="{E4432429-2213-4F67-8774-9A8500F7C2BE}" type="parTrans" cxnId="{A05DE7C5-D751-4240-999E-B355BBB24F14}">
      <dgm:prSet/>
      <dgm:spPr/>
      <dgm:t>
        <a:bodyPr/>
        <a:lstStyle/>
        <a:p>
          <a:endParaRPr lang="en-US"/>
        </a:p>
      </dgm:t>
    </dgm:pt>
    <dgm:pt modelId="{341E6C1C-8D9F-4D71-ADF1-A5D43D6AA989}" type="sibTrans" cxnId="{A05DE7C5-D751-4240-999E-B355BBB24F14}">
      <dgm:prSet/>
      <dgm:spPr/>
      <dgm:t>
        <a:bodyPr/>
        <a:lstStyle/>
        <a:p>
          <a:endParaRPr lang="en-US"/>
        </a:p>
      </dgm:t>
    </dgm:pt>
    <dgm:pt modelId="{31F74CC2-82F9-48F2-8615-BB6CF9436A2F}">
      <dgm:prSet/>
      <dgm:spPr/>
      <dgm:t>
        <a:bodyPr/>
        <a:lstStyle/>
        <a:p>
          <a:r>
            <a:rPr lang="en-IN"/>
            <a:t>Introduction</a:t>
          </a:r>
          <a:endParaRPr lang="en-US"/>
        </a:p>
      </dgm:t>
    </dgm:pt>
    <dgm:pt modelId="{0E26E985-DE85-4474-BB65-338674074E1C}" type="parTrans" cxnId="{11014E1F-1518-49FE-A7C4-1D5E885FCDE2}">
      <dgm:prSet/>
      <dgm:spPr/>
      <dgm:t>
        <a:bodyPr/>
        <a:lstStyle/>
        <a:p>
          <a:endParaRPr lang="en-US"/>
        </a:p>
      </dgm:t>
    </dgm:pt>
    <dgm:pt modelId="{D33F8BB2-D4A9-4B31-8B56-12F8A489A3D0}" type="sibTrans" cxnId="{11014E1F-1518-49FE-A7C4-1D5E885FCDE2}">
      <dgm:prSet/>
      <dgm:spPr/>
      <dgm:t>
        <a:bodyPr/>
        <a:lstStyle/>
        <a:p>
          <a:endParaRPr lang="en-US"/>
        </a:p>
      </dgm:t>
    </dgm:pt>
    <dgm:pt modelId="{3D799BEA-2986-425D-BE3A-035CD7C5AA68}">
      <dgm:prSet/>
      <dgm:spPr/>
      <dgm:t>
        <a:bodyPr/>
        <a:lstStyle/>
        <a:p>
          <a:r>
            <a:rPr lang="en-IN"/>
            <a:t>Methodology</a:t>
          </a:r>
          <a:endParaRPr lang="en-US"/>
        </a:p>
      </dgm:t>
    </dgm:pt>
    <dgm:pt modelId="{912A4751-4A89-4FB2-88D3-02D8837FCFE9}" type="parTrans" cxnId="{7FFAABFB-C1EE-4AF2-994B-AD3CEBDF8C93}">
      <dgm:prSet/>
      <dgm:spPr/>
      <dgm:t>
        <a:bodyPr/>
        <a:lstStyle/>
        <a:p>
          <a:endParaRPr lang="en-US"/>
        </a:p>
      </dgm:t>
    </dgm:pt>
    <dgm:pt modelId="{6813353D-1247-4192-9D27-55C496CDD32E}" type="sibTrans" cxnId="{7FFAABFB-C1EE-4AF2-994B-AD3CEBDF8C93}">
      <dgm:prSet/>
      <dgm:spPr/>
      <dgm:t>
        <a:bodyPr/>
        <a:lstStyle/>
        <a:p>
          <a:endParaRPr lang="en-US"/>
        </a:p>
      </dgm:t>
    </dgm:pt>
    <dgm:pt modelId="{12E8BEB7-748C-4FC2-90F0-9A253A1583C1}">
      <dgm:prSet/>
      <dgm:spPr/>
      <dgm:t>
        <a:bodyPr/>
        <a:lstStyle/>
        <a:p>
          <a:r>
            <a:rPr lang="en-IN"/>
            <a:t>Results(Visulization - Charts)</a:t>
          </a:r>
          <a:endParaRPr lang="en-US"/>
        </a:p>
      </dgm:t>
    </dgm:pt>
    <dgm:pt modelId="{6290C094-011B-4EB2-86AC-73CE4ED4B5BC}" type="parTrans" cxnId="{8864A1C8-A166-4ECC-AE69-A28F63407E2F}">
      <dgm:prSet/>
      <dgm:spPr/>
      <dgm:t>
        <a:bodyPr/>
        <a:lstStyle/>
        <a:p>
          <a:endParaRPr lang="en-US"/>
        </a:p>
      </dgm:t>
    </dgm:pt>
    <dgm:pt modelId="{3BFFEFF9-E54C-4F90-A2A2-176676B1851E}" type="sibTrans" cxnId="{8864A1C8-A166-4ECC-AE69-A28F63407E2F}">
      <dgm:prSet/>
      <dgm:spPr/>
      <dgm:t>
        <a:bodyPr/>
        <a:lstStyle/>
        <a:p>
          <a:endParaRPr lang="en-US"/>
        </a:p>
      </dgm:t>
    </dgm:pt>
    <dgm:pt modelId="{D36AACF5-1684-451C-A79A-BC30EB5B97A2}">
      <dgm:prSet/>
      <dgm:spPr/>
      <dgm:t>
        <a:bodyPr/>
        <a:lstStyle/>
        <a:p>
          <a:r>
            <a:rPr lang="en-IN"/>
            <a:t>Discussion</a:t>
          </a:r>
          <a:endParaRPr lang="en-US"/>
        </a:p>
      </dgm:t>
    </dgm:pt>
    <dgm:pt modelId="{91C9DCC0-F1BF-4031-8AC6-B533172CF3CF}" type="parTrans" cxnId="{13E9A61A-E1C7-49B1-863A-02BC42DE2442}">
      <dgm:prSet/>
      <dgm:spPr/>
      <dgm:t>
        <a:bodyPr/>
        <a:lstStyle/>
        <a:p>
          <a:endParaRPr lang="en-US"/>
        </a:p>
      </dgm:t>
    </dgm:pt>
    <dgm:pt modelId="{9E5AB764-49D7-477A-85B2-691BE5980BAA}" type="sibTrans" cxnId="{13E9A61A-E1C7-49B1-863A-02BC42DE2442}">
      <dgm:prSet/>
      <dgm:spPr/>
      <dgm:t>
        <a:bodyPr/>
        <a:lstStyle/>
        <a:p>
          <a:endParaRPr lang="en-US"/>
        </a:p>
      </dgm:t>
    </dgm:pt>
    <dgm:pt modelId="{B4333AB7-A18C-4AC8-87CB-9DFC9F2A5CAD}">
      <dgm:prSet/>
      <dgm:spPr/>
      <dgm:t>
        <a:bodyPr/>
        <a:lstStyle/>
        <a:p>
          <a:r>
            <a:rPr lang="en-IN"/>
            <a:t>Conclusion</a:t>
          </a:r>
          <a:endParaRPr lang="en-US"/>
        </a:p>
      </dgm:t>
    </dgm:pt>
    <dgm:pt modelId="{E09848C4-D623-425D-94D9-307857C9C073}" type="parTrans" cxnId="{BCF8D8F7-4B6D-43DF-95C0-A0AB9A9BA82C}">
      <dgm:prSet/>
      <dgm:spPr/>
      <dgm:t>
        <a:bodyPr/>
        <a:lstStyle/>
        <a:p>
          <a:endParaRPr lang="en-US"/>
        </a:p>
      </dgm:t>
    </dgm:pt>
    <dgm:pt modelId="{BF908D8E-CDD2-4A7F-BC2E-7E09F59EAE6E}" type="sibTrans" cxnId="{BCF8D8F7-4B6D-43DF-95C0-A0AB9A9BA82C}">
      <dgm:prSet/>
      <dgm:spPr/>
      <dgm:t>
        <a:bodyPr/>
        <a:lstStyle/>
        <a:p>
          <a:endParaRPr lang="en-US"/>
        </a:p>
      </dgm:t>
    </dgm:pt>
    <dgm:pt modelId="{893D6015-35E2-41C5-B2B4-4626A1F9FAD4}">
      <dgm:prSet/>
      <dgm:spPr/>
      <dgm:t>
        <a:bodyPr/>
        <a:lstStyle/>
        <a:p>
          <a:r>
            <a:rPr lang="en-IN"/>
            <a:t>Appendix</a:t>
          </a:r>
          <a:endParaRPr lang="en-US"/>
        </a:p>
      </dgm:t>
    </dgm:pt>
    <dgm:pt modelId="{E6B634D5-9B09-41EB-AC18-403465B814B9}" type="parTrans" cxnId="{7633FFC8-4B95-4843-832E-7CE3A62DE9C2}">
      <dgm:prSet/>
      <dgm:spPr/>
      <dgm:t>
        <a:bodyPr/>
        <a:lstStyle/>
        <a:p>
          <a:endParaRPr lang="en-US"/>
        </a:p>
      </dgm:t>
    </dgm:pt>
    <dgm:pt modelId="{1A52E9A4-8F07-456E-9422-94A421C50CE6}" type="sibTrans" cxnId="{7633FFC8-4B95-4843-832E-7CE3A62DE9C2}">
      <dgm:prSet/>
      <dgm:spPr/>
      <dgm:t>
        <a:bodyPr/>
        <a:lstStyle/>
        <a:p>
          <a:endParaRPr lang="en-US"/>
        </a:p>
      </dgm:t>
    </dgm:pt>
    <dgm:pt modelId="{08D29D9E-87F6-49C0-AD93-A7687785BFE3}" type="pres">
      <dgm:prSet presAssocID="{E20E5AC1-6E6B-42D0-87B2-03008F4718AD}" presName="linear" presStyleCnt="0">
        <dgm:presLayoutVars>
          <dgm:dir/>
          <dgm:animLvl val="lvl"/>
          <dgm:resizeHandles val="exact"/>
        </dgm:presLayoutVars>
      </dgm:prSet>
      <dgm:spPr/>
    </dgm:pt>
    <dgm:pt modelId="{74015DD4-E410-47B6-A7B5-2531F1262010}" type="pres">
      <dgm:prSet presAssocID="{B44FC412-F2DC-42DB-B76A-1CBC8BF6C2F9}" presName="parentLin" presStyleCnt="0"/>
      <dgm:spPr/>
    </dgm:pt>
    <dgm:pt modelId="{FAF9F079-4095-4E96-B269-6E2532020127}" type="pres">
      <dgm:prSet presAssocID="{B44FC412-F2DC-42DB-B76A-1CBC8BF6C2F9}" presName="parentLeftMargin" presStyleLbl="node1" presStyleIdx="0" presStyleCnt="7"/>
      <dgm:spPr/>
    </dgm:pt>
    <dgm:pt modelId="{0718B84E-A761-4787-98E2-02CA8E476DDF}" type="pres">
      <dgm:prSet presAssocID="{B44FC412-F2DC-42DB-B76A-1CBC8BF6C2F9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E1356AA7-DD80-4F8B-A3F2-585745527585}" type="pres">
      <dgm:prSet presAssocID="{B44FC412-F2DC-42DB-B76A-1CBC8BF6C2F9}" presName="negativeSpace" presStyleCnt="0"/>
      <dgm:spPr/>
    </dgm:pt>
    <dgm:pt modelId="{EC0E2299-77A3-4422-9E0F-8E0B6A58551A}" type="pres">
      <dgm:prSet presAssocID="{B44FC412-F2DC-42DB-B76A-1CBC8BF6C2F9}" presName="childText" presStyleLbl="conFgAcc1" presStyleIdx="0" presStyleCnt="7">
        <dgm:presLayoutVars>
          <dgm:bulletEnabled val="1"/>
        </dgm:presLayoutVars>
      </dgm:prSet>
      <dgm:spPr/>
    </dgm:pt>
    <dgm:pt modelId="{6CD0D3F2-6137-4661-A559-3FF6295F76E3}" type="pres">
      <dgm:prSet presAssocID="{341E6C1C-8D9F-4D71-ADF1-A5D43D6AA989}" presName="spaceBetweenRectangles" presStyleCnt="0"/>
      <dgm:spPr/>
    </dgm:pt>
    <dgm:pt modelId="{039021A8-49E2-4E48-8FFE-17E8AAEF88C9}" type="pres">
      <dgm:prSet presAssocID="{31F74CC2-82F9-48F2-8615-BB6CF9436A2F}" presName="parentLin" presStyleCnt="0"/>
      <dgm:spPr/>
    </dgm:pt>
    <dgm:pt modelId="{BD6C499E-DB32-48F6-905D-C8CFD329B6A4}" type="pres">
      <dgm:prSet presAssocID="{31F74CC2-82F9-48F2-8615-BB6CF9436A2F}" presName="parentLeftMargin" presStyleLbl="node1" presStyleIdx="0" presStyleCnt="7"/>
      <dgm:spPr/>
    </dgm:pt>
    <dgm:pt modelId="{9AAD01F3-26DA-46DA-A7F1-6BDE9642797E}" type="pres">
      <dgm:prSet presAssocID="{31F74CC2-82F9-48F2-8615-BB6CF9436A2F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9CF80328-821E-4168-85E0-ACD6A4D5CE7E}" type="pres">
      <dgm:prSet presAssocID="{31F74CC2-82F9-48F2-8615-BB6CF9436A2F}" presName="negativeSpace" presStyleCnt="0"/>
      <dgm:spPr/>
    </dgm:pt>
    <dgm:pt modelId="{87A437A5-C85F-48D7-96A8-2FFD3DDBB324}" type="pres">
      <dgm:prSet presAssocID="{31F74CC2-82F9-48F2-8615-BB6CF9436A2F}" presName="childText" presStyleLbl="conFgAcc1" presStyleIdx="1" presStyleCnt="7">
        <dgm:presLayoutVars>
          <dgm:bulletEnabled val="1"/>
        </dgm:presLayoutVars>
      </dgm:prSet>
      <dgm:spPr/>
    </dgm:pt>
    <dgm:pt modelId="{47098330-5F14-41CD-BE58-E5BCD248DB33}" type="pres">
      <dgm:prSet presAssocID="{D33F8BB2-D4A9-4B31-8B56-12F8A489A3D0}" presName="spaceBetweenRectangles" presStyleCnt="0"/>
      <dgm:spPr/>
    </dgm:pt>
    <dgm:pt modelId="{9CF285BD-AEB6-4F91-A7BC-97F499478E2B}" type="pres">
      <dgm:prSet presAssocID="{3D799BEA-2986-425D-BE3A-035CD7C5AA68}" presName="parentLin" presStyleCnt="0"/>
      <dgm:spPr/>
    </dgm:pt>
    <dgm:pt modelId="{1045EE54-6B0A-4213-A975-3A72C39708EA}" type="pres">
      <dgm:prSet presAssocID="{3D799BEA-2986-425D-BE3A-035CD7C5AA68}" presName="parentLeftMargin" presStyleLbl="node1" presStyleIdx="1" presStyleCnt="7"/>
      <dgm:spPr/>
    </dgm:pt>
    <dgm:pt modelId="{4ADCA4EE-38C8-4588-8C96-5C1EC7930A9E}" type="pres">
      <dgm:prSet presAssocID="{3D799BEA-2986-425D-BE3A-035CD7C5AA68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8B26EB12-A83B-4BC2-808B-AD447BB212B0}" type="pres">
      <dgm:prSet presAssocID="{3D799BEA-2986-425D-BE3A-035CD7C5AA68}" presName="negativeSpace" presStyleCnt="0"/>
      <dgm:spPr/>
    </dgm:pt>
    <dgm:pt modelId="{97F21909-9F5B-4436-8AE3-1A01D4439182}" type="pres">
      <dgm:prSet presAssocID="{3D799BEA-2986-425D-BE3A-035CD7C5AA68}" presName="childText" presStyleLbl="conFgAcc1" presStyleIdx="2" presStyleCnt="7">
        <dgm:presLayoutVars>
          <dgm:bulletEnabled val="1"/>
        </dgm:presLayoutVars>
      </dgm:prSet>
      <dgm:spPr/>
    </dgm:pt>
    <dgm:pt modelId="{F8CC2FE2-4AEB-4034-A585-7060DEC671CA}" type="pres">
      <dgm:prSet presAssocID="{6813353D-1247-4192-9D27-55C496CDD32E}" presName="spaceBetweenRectangles" presStyleCnt="0"/>
      <dgm:spPr/>
    </dgm:pt>
    <dgm:pt modelId="{06102682-01D3-42DF-BE0F-AAABEFE65759}" type="pres">
      <dgm:prSet presAssocID="{12E8BEB7-748C-4FC2-90F0-9A253A1583C1}" presName="parentLin" presStyleCnt="0"/>
      <dgm:spPr/>
    </dgm:pt>
    <dgm:pt modelId="{A5634030-6C0F-4C5D-BE2C-BE80BE35F1AF}" type="pres">
      <dgm:prSet presAssocID="{12E8BEB7-748C-4FC2-90F0-9A253A1583C1}" presName="parentLeftMargin" presStyleLbl="node1" presStyleIdx="2" presStyleCnt="7"/>
      <dgm:spPr/>
    </dgm:pt>
    <dgm:pt modelId="{26E2D4B2-2E8D-4E2B-A5E2-526BEC9273F8}" type="pres">
      <dgm:prSet presAssocID="{12E8BEB7-748C-4FC2-90F0-9A253A1583C1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B2495158-4E24-4578-8EA3-5F200A280846}" type="pres">
      <dgm:prSet presAssocID="{12E8BEB7-748C-4FC2-90F0-9A253A1583C1}" presName="negativeSpace" presStyleCnt="0"/>
      <dgm:spPr/>
    </dgm:pt>
    <dgm:pt modelId="{B4971AB4-5215-4F5A-837E-F5D6B7E28421}" type="pres">
      <dgm:prSet presAssocID="{12E8BEB7-748C-4FC2-90F0-9A253A1583C1}" presName="childText" presStyleLbl="conFgAcc1" presStyleIdx="3" presStyleCnt="7">
        <dgm:presLayoutVars>
          <dgm:bulletEnabled val="1"/>
        </dgm:presLayoutVars>
      </dgm:prSet>
      <dgm:spPr/>
    </dgm:pt>
    <dgm:pt modelId="{04DD130F-FFD4-499B-BE2B-792F26566584}" type="pres">
      <dgm:prSet presAssocID="{3BFFEFF9-E54C-4F90-A2A2-176676B1851E}" presName="spaceBetweenRectangles" presStyleCnt="0"/>
      <dgm:spPr/>
    </dgm:pt>
    <dgm:pt modelId="{E6BA6140-4019-4FED-BD80-F401D947E432}" type="pres">
      <dgm:prSet presAssocID="{D36AACF5-1684-451C-A79A-BC30EB5B97A2}" presName="parentLin" presStyleCnt="0"/>
      <dgm:spPr/>
    </dgm:pt>
    <dgm:pt modelId="{BDA51E00-1705-4322-9D36-DDF71FB6776C}" type="pres">
      <dgm:prSet presAssocID="{D36AACF5-1684-451C-A79A-BC30EB5B97A2}" presName="parentLeftMargin" presStyleLbl="node1" presStyleIdx="3" presStyleCnt="7"/>
      <dgm:spPr/>
    </dgm:pt>
    <dgm:pt modelId="{5837402A-E1E7-4158-AB78-2209A8CDAB9B}" type="pres">
      <dgm:prSet presAssocID="{D36AACF5-1684-451C-A79A-BC30EB5B97A2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2E2049E5-55F7-4A60-9CEE-BAD06D545B74}" type="pres">
      <dgm:prSet presAssocID="{D36AACF5-1684-451C-A79A-BC30EB5B97A2}" presName="negativeSpace" presStyleCnt="0"/>
      <dgm:spPr/>
    </dgm:pt>
    <dgm:pt modelId="{F25FA7B4-A8A2-4AC8-9F60-880FE9666D5E}" type="pres">
      <dgm:prSet presAssocID="{D36AACF5-1684-451C-A79A-BC30EB5B97A2}" presName="childText" presStyleLbl="conFgAcc1" presStyleIdx="4" presStyleCnt="7">
        <dgm:presLayoutVars>
          <dgm:bulletEnabled val="1"/>
        </dgm:presLayoutVars>
      </dgm:prSet>
      <dgm:spPr/>
    </dgm:pt>
    <dgm:pt modelId="{DEE01F94-B228-49D9-9925-9923FADC60DF}" type="pres">
      <dgm:prSet presAssocID="{9E5AB764-49D7-477A-85B2-691BE5980BAA}" presName="spaceBetweenRectangles" presStyleCnt="0"/>
      <dgm:spPr/>
    </dgm:pt>
    <dgm:pt modelId="{1F2266D3-815B-4B15-B696-C76E69221728}" type="pres">
      <dgm:prSet presAssocID="{B4333AB7-A18C-4AC8-87CB-9DFC9F2A5CAD}" presName="parentLin" presStyleCnt="0"/>
      <dgm:spPr/>
    </dgm:pt>
    <dgm:pt modelId="{FF658DA1-4BBE-4CCE-AA42-211B05ED24F6}" type="pres">
      <dgm:prSet presAssocID="{B4333AB7-A18C-4AC8-87CB-9DFC9F2A5CAD}" presName="parentLeftMargin" presStyleLbl="node1" presStyleIdx="4" presStyleCnt="7"/>
      <dgm:spPr/>
    </dgm:pt>
    <dgm:pt modelId="{A650F626-02FD-439E-931F-3E3727719134}" type="pres">
      <dgm:prSet presAssocID="{B4333AB7-A18C-4AC8-87CB-9DFC9F2A5CAD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CB2206B-74A1-4278-9B74-2E882D7EB056}" type="pres">
      <dgm:prSet presAssocID="{B4333AB7-A18C-4AC8-87CB-9DFC9F2A5CAD}" presName="negativeSpace" presStyleCnt="0"/>
      <dgm:spPr/>
    </dgm:pt>
    <dgm:pt modelId="{A0131DCC-82EB-42DC-BC3F-4166F9F887BF}" type="pres">
      <dgm:prSet presAssocID="{B4333AB7-A18C-4AC8-87CB-9DFC9F2A5CAD}" presName="childText" presStyleLbl="conFgAcc1" presStyleIdx="5" presStyleCnt="7">
        <dgm:presLayoutVars>
          <dgm:bulletEnabled val="1"/>
        </dgm:presLayoutVars>
      </dgm:prSet>
      <dgm:spPr/>
    </dgm:pt>
    <dgm:pt modelId="{57A42B5B-5612-4DC1-B8F6-3246DAFF439A}" type="pres">
      <dgm:prSet presAssocID="{BF908D8E-CDD2-4A7F-BC2E-7E09F59EAE6E}" presName="spaceBetweenRectangles" presStyleCnt="0"/>
      <dgm:spPr/>
    </dgm:pt>
    <dgm:pt modelId="{00DEDCEF-4903-4167-9975-F68C9D9A73BC}" type="pres">
      <dgm:prSet presAssocID="{893D6015-35E2-41C5-B2B4-4626A1F9FAD4}" presName="parentLin" presStyleCnt="0"/>
      <dgm:spPr/>
    </dgm:pt>
    <dgm:pt modelId="{2ED15D6F-8D3D-495B-816C-33FDA8A931D6}" type="pres">
      <dgm:prSet presAssocID="{893D6015-35E2-41C5-B2B4-4626A1F9FAD4}" presName="parentLeftMargin" presStyleLbl="node1" presStyleIdx="5" presStyleCnt="7"/>
      <dgm:spPr/>
    </dgm:pt>
    <dgm:pt modelId="{7F603399-5FF5-4EAC-AB8B-FADC4642DF51}" type="pres">
      <dgm:prSet presAssocID="{893D6015-35E2-41C5-B2B4-4626A1F9FAD4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E3B3CCEE-9426-4B92-9425-A85FE1DDEDE6}" type="pres">
      <dgm:prSet presAssocID="{893D6015-35E2-41C5-B2B4-4626A1F9FAD4}" presName="negativeSpace" presStyleCnt="0"/>
      <dgm:spPr/>
    </dgm:pt>
    <dgm:pt modelId="{4FFEBBFE-D1B0-4C8C-B4CA-3DA65605135B}" type="pres">
      <dgm:prSet presAssocID="{893D6015-35E2-41C5-B2B4-4626A1F9FAD4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C79AE106-2E7E-4016-9645-6F3C50310D07}" type="presOf" srcId="{893D6015-35E2-41C5-B2B4-4626A1F9FAD4}" destId="{7F603399-5FF5-4EAC-AB8B-FADC4642DF51}" srcOrd="1" destOrd="0" presId="urn:microsoft.com/office/officeart/2005/8/layout/list1"/>
    <dgm:cxn modelId="{3AB38108-00BF-42C9-8B3D-314D2D0D9829}" type="presOf" srcId="{D36AACF5-1684-451C-A79A-BC30EB5B97A2}" destId="{BDA51E00-1705-4322-9D36-DDF71FB6776C}" srcOrd="0" destOrd="0" presId="urn:microsoft.com/office/officeart/2005/8/layout/list1"/>
    <dgm:cxn modelId="{13E9A61A-E1C7-49B1-863A-02BC42DE2442}" srcId="{E20E5AC1-6E6B-42D0-87B2-03008F4718AD}" destId="{D36AACF5-1684-451C-A79A-BC30EB5B97A2}" srcOrd="4" destOrd="0" parTransId="{91C9DCC0-F1BF-4031-8AC6-B533172CF3CF}" sibTransId="{9E5AB764-49D7-477A-85B2-691BE5980BAA}"/>
    <dgm:cxn modelId="{11014E1F-1518-49FE-A7C4-1D5E885FCDE2}" srcId="{E20E5AC1-6E6B-42D0-87B2-03008F4718AD}" destId="{31F74CC2-82F9-48F2-8615-BB6CF9436A2F}" srcOrd="1" destOrd="0" parTransId="{0E26E985-DE85-4474-BB65-338674074E1C}" sibTransId="{D33F8BB2-D4A9-4B31-8B56-12F8A489A3D0}"/>
    <dgm:cxn modelId="{8D288F27-BD80-4F70-98F4-B2E7258DDD59}" type="presOf" srcId="{B44FC412-F2DC-42DB-B76A-1CBC8BF6C2F9}" destId="{FAF9F079-4095-4E96-B269-6E2532020127}" srcOrd="0" destOrd="0" presId="urn:microsoft.com/office/officeart/2005/8/layout/list1"/>
    <dgm:cxn modelId="{DFCCD03B-CBBF-4C17-B249-CEE9DAAEFC0F}" type="presOf" srcId="{31F74CC2-82F9-48F2-8615-BB6CF9436A2F}" destId="{BD6C499E-DB32-48F6-905D-C8CFD329B6A4}" srcOrd="0" destOrd="0" presId="urn:microsoft.com/office/officeart/2005/8/layout/list1"/>
    <dgm:cxn modelId="{BF328E40-0A4F-4CF1-8753-B871666DB20F}" type="presOf" srcId="{31F74CC2-82F9-48F2-8615-BB6CF9436A2F}" destId="{9AAD01F3-26DA-46DA-A7F1-6BDE9642797E}" srcOrd="1" destOrd="0" presId="urn:microsoft.com/office/officeart/2005/8/layout/list1"/>
    <dgm:cxn modelId="{37AF405D-524B-42D6-BA27-4A68E6483253}" type="presOf" srcId="{3D799BEA-2986-425D-BE3A-035CD7C5AA68}" destId="{1045EE54-6B0A-4213-A975-3A72C39708EA}" srcOrd="0" destOrd="0" presId="urn:microsoft.com/office/officeart/2005/8/layout/list1"/>
    <dgm:cxn modelId="{337BCB65-2FE4-4EC4-A51F-8F5E73B3158B}" type="presOf" srcId="{12E8BEB7-748C-4FC2-90F0-9A253A1583C1}" destId="{26E2D4B2-2E8D-4E2B-A5E2-526BEC9273F8}" srcOrd="1" destOrd="0" presId="urn:microsoft.com/office/officeart/2005/8/layout/list1"/>
    <dgm:cxn modelId="{D0B6AE46-81D0-4395-B947-4835D93A1E08}" type="presOf" srcId="{D36AACF5-1684-451C-A79A-BC30EB5B97A2}" destId="{5837402A-E1E7-4158-AB78-2209A8CDAB9B}" srcOrd="1" destOrd="0" presId="urn:microsoft.com/office/officeart/2005/8/layout/list1"/>
    <dgm:cxn modelId="{85EDD584-D37D-419E-B8DA-1FC970CA2C14}" type="presOf" srcId="{B4333AB7-A18C-4AC8-87CB-9DFC9F2A5CAD}" destId="{FF658DA1-4BBE-4CCE-AA42-211B05ED24F6}" srcOrd="0" destOrd="0" presId="urn:microsoft.com/office/officeart/2005/8/layout/list1"/>
    <dgm:cxn modelId="{32A96890-E6E4-424E-9049-6DEE75F14AE0}" type="presOf" srcId="{893D6015-35E2-41C5-B2B4-4626A1F9FAD4}" destId="{2ED15D6F-8D3D-495B-816C-33FDA8A931D6}" srcOrd="0" destOrd="0" presId="urn:microsoft.com/office/officeart/2005/8/layout/list1"/>
    <dgm:cxn modelId="{333B5FB6-CA50-41C9-9754-43FA28011909}" type="presOf" srcId="{B44FC412-F2DC-42DB-B76A-1CBC8BF6C2F9}" destId="{0718B84E-A761-4787-98E2-02CA8E476DDF}" srcOrd="1" destOrd="0" presId="urn:microsoft.com/office/officeart/2005/8/layout/list1"/>
    <dgm:cxn modelId="{A05DE7C5-D751-4240-999E-B355BBB24F14}" srcId="{E20E5AC1-6E6B-42D0-87B2-03008F4718AD}" destId="{B44FC412-F2DC-42DB-B76A-1CBC8BF6C2F9}" srcOrd="0" destOrd="0" parTransId="{E4432429-2213-4F67-8774-9A8500F7C2BE}" sibTransId="{341E6C1C-8D9F-4D71-ADF1-A5D43D6AA989}"/>
    <dgm:cxn modelId="{8864A1C8-A166-4ECC-AE69-A28F63407E2F}" srcId="{E20E5AC1-6E6B-42D0-87B2-03008F4718AD}" destId="{12E8BEB7-748C-4FC2-90F0-9A253A1583C1}" srcOrd="3" destOrd="0" parTransId="{6290C094-011B-4EB2-86AC-73CE4ED4B5BC}" sibTransId="{3BFFEFF9-E54C-4F90-A2A2-176676B1851E}"/>
    <dgm:cxn modelId="{7633FFC8-4B95-4843-832E-7CE3A62DE9C2}" srcId="{E20E5AC1-6E6B-42D0-87B2-03008F4718AD}" destId="{893D6015-35E2-41C5-B2B4-4626A1F9FAD4}" srcOrd="6" destOrd="0" parTransId="{E6B634D5-9B09-41EB-AC18-403465B814B9}" sibTransId="{1A52E9A4-8F07-456E-9422-94A421C50CE6}"/>
    <dgm:cxn modelId="{D67745CF-8E2D-41FE-B467-A89699CE2E68}" type="presOf" srcId="{12E8BEB7-748C-4FC2-90F0-9A253A1583C1}" destId="{A5634030-6C0F-4C5D-BE2C-BE80BE35F1AF}" srcOrd="0" destOrd="0" presId="urn:microsoft.com/office/officeart/2005/8/layout/list1"/>
    <dgm:cxn modelId="{BD92DFE1-4FAB-4729-9C21-028CE7BDD72F}" type="presOf" srcId="{3D799BEA-2986-425D-BE3A-035CD7C5AA68}" destId="{4ADCA4EE-38C8-4588-8C96-5C1EC7930A9E}" srcOrd="1" destOrd="0" presId="urn:microsoft.com/office/officeart/2005/8/layout/list1"/>
    <dgm:cxn modelId="{59FA65F0-9BAE-4C06-997E-29339DFD0E55}" type="presOf" srcId="{B4333AB7-A18C-4AC8-87CB-9DFC9F2A5CAD}" destId="{A650F626-02FD-439E-931F-3E3727719134}" srcOrd="1" destOrd="0" presId="urn:microsoft.com/office/officeart/2005/8/layout/list1"/>
    <dgm:cxn modelId="{F81D4DF7-7673-4EB2-8EDB-633917FFD394}" type="presOf" srcId="{E20E5AC1-6E6B-42D0-87B2-03008F4718AD}" destId="{08D29D9E-87F6-49C0-AD93-A7687785BFE3}" srcOrd="0" destOrd="0" presId="urn:microsoft.com/office/officeart/2005/8/layout/list1"/>
    <dgm:cxn modelId="{BCF8D8F7-4B6D-43DF-95C0-A0AB9A9BA82C}" srcId="{E20E5AC1-6E6B-42D0-87B2-03008F4718AD}" destId="{B4333AB7-A18C-4AC8-87CB-9DFC9F2A5CAD}" srcOrd="5" destOrd="0" parTransId="{E09848C4-D623-425D-94D9-307857C9C073}" sibTransId="{BF908D8E-CDD2-4A7F-BC2E-7E09F59EAE6E}"/>
    <dgm:cxn modelId="{7FFAABFB-C1EE-4AF2-994B-AD3CEBDF8C93}" srcId="{E20E5AC1-6E6B-42D0-87B2-03008F4718AD}" destId="{3D799BEA-2986-425D-BE3A-035CD7C5AA68}" srcOrd="2" destOrd="0" parTransId="{912A4751-4A89-4FB2-88D3-02D8837FCFE9}" sibTransId="{6813353D-1247-4192-9D27-55C496CDD32E}"/>
    <dgm:cxn modelId="{68778D0A-FD18-4F6A-AC53-13C745C7D222}" type="presParOf" srcId="{08D29D9E-87F6-49C0-AD93-A7687785BFE3}" destId="{74015DD4-E410-47B6-A7B5-2531F1262010}" srcOrd="0" destOrd="0" presId="urn:microsoft.com/office/officeart/2005/8/layout/list1"/>
    <dgm:cxn modelId="{C7FF4A24-F4CE-4714-8380-0F4E2CEB450D}" type="presParOf" srcId="{74015DD4-E410-47B6-A7B5-2531F1262010}" destId="{FAF9F079-4095-4E96-B269-6E2532020127}" srcOrd="0" destOrd="0" presId="urn:microsoft.com/office/officeart/2005/8/layout/list1"/>
    <dgm:cxn modelId="{815CE481-EA71-4D3F-8C5D-875AEA68EE77}" type="presParOf" srcId="{74015DD4-E410-47B6-A7B5-2531F1262010}" destId="{0718B84E-A761-4787-98E2-02CA8E476DDF}" srcOrd="1" destOrd="0" presId="urn:microsoft.com/office/officeart/2005/8/layout/list1"/>
    <dgm:cxn modelId="{923ABC13-D897-4655-A2B2-8876744C8E07}" type="presParOf" srcId="{08D29D9E-87F6-49C0-AD93-A7687785BFE3}" destId="{E1356AA7-DD80-4F8B-A3F2-585745527585}" srcOrd="1" destOrd="0" presId="urn:microsoft.com/office/officeart/2005/8/layout/list1"/>
    <dgm:cxn modelId="{EAF86103-C739-4C84-B460-60C626709713}" type="presParOf" srcId="{08D29D9E-87F6-49C0-AD93-A7687785BFE3}" destId="{EC0E2299-77A3-4422-9E0F-8E0B6A58551A}" srcOrd="2" destOrd="0" presId="urn:microsoft.com/office/officeart/2005/8/layout/list1"/>
    <dgm:cxn modelId="{CCAF76A4-BD69-455B-A39A-A84F3A28D5B8}" type="presParOf" srcId="{08D29D9E-87F6-49C0-AD93-A7687785BFE3}" destId="{6CD0D3F2-6137-4661-A559-3FF6295F76E3}" srcOrd="3" destOrd="0" presId="urn:microsoft.com/office/officeart/2005/8/layout/list1"/>
    <dgm:cxn modelId="{C5970607-4AAE-4365-AEDB-AC805D97F14B}" type="presParOf" srcId="{08D29D9E-87F6-49C0-AD93-A7687785BFE3}" destId="{039021A8-49E2-4E48-8FFE-17E8AAEF88C9}" srcOrd="4" destOrd="0" presId="urn:microsoft.com/office/officeart/2005/8/layout/list1"/>
    <dgm:cxn modelId="{93B22838-94A5-4006-B686-354A6BD36B85}" type="presParOf" srcId="{039021A8-49E2-4E48-8FFE-17E8AAEF88C9}" destId="{BD6C499E-DB32-48F6-905D-C8CFD329B6A4}" srcOrd="0" destOrd="0" presId="urn:microsoft.com/office/officeart/2005/8/layout/list1"/>
    <dgm:cxn modelId="{ADE26E5D-A84E-420A-BA40-104B4078C6ED}" type="presParOf" srcId="{039021A8-49E2-4E48-8FFE-17E8AAEF88C9}" destId="{9AAD01F3-26DA-46DA-A7F1-6BDE9642797E}" srcOrd="1" destOrd="0" presId="urn:microsoft.com/office/officeart/2005/8/layout/list1"/>
    <dgm:cxn modelId="{26A6DAC9-8AF8-4526-8D15-B81E6BE13625}" type="presParOf" srcId="{08D29D9E-87F6-49C0-AD93-A7687785BFE3}" destId="{9CF80328-821E-4168-85E0-ACD6A4D5CE7E}" srcOrd="5" destOrd="0" presId="urn:microsoft.com/office/officeart/2005/8/layout/list1"/>
    <dgm:cxn modelId="{692E3E4E-75B1-46BB-B979-96A33AACDA50}" type="presParOf" srcId="{08D29D9E-87F6-49C0-AD93-A7687785BFE3}" destId="{87A437A5-C85F-48D7-96A8-2FFD3DDBB324}" srcOrd="6" destOrd="0" presId="urn:microsoft.com/office/officeart/2005/8/layout/list1"/>
    <dgm:cxn modelId="{F87ECFAC-E380-4026-8387-54B4EC2521E8}" type="presParOf" srcId="{08D29D9E-87F6-49C0-AD93-A7687785BFE3}" destId="{47098330-5F14-41CD-BE58-E5BCD248DB33}" srcOrd="7" destOrd="0" presId="urn:microsoft.com/office/officeart/2005/8/layout/list1"/>
    <dgm:cxn modelId="{A4079A09-074A-480D-93B2-13F953B812A3}" type="presParOf" srcId="{08D29D9E-87F6-49C0-AD93-A7687785BFE3}" destId="{9CF285BD-AEB6-4F91-A7BC-97F499478E2B}" srcOrd="8" destOrd="0" presId="urn:microsoft.com/office/officeart/2005/8/layout/list1"/>
    <dgm:cxn modelId="{202F8A16-189B-47AF-90A1-C09834BD87E4}" type="presParOf" srcId="{9CF285BD-AEB6-4F91-A7BC-97F499478E2B}" destId="{1045EE54-6B0A-4213-A975-3A72C39708EA}" srcOrd="0" destOrd="0" presId="urn:microsoft.com/office/officeart/2005/8/layout/list1"/>
    <dgm:cxn modelId="{36B11AA1-635F-4813-9D38-4AFDCD91CDF7}" type="presParOf" srcId="{9CF285BD-AEB6-4F91-A7BC-97F499478E2B}" destId="{4ADCA4EE-38C8-4588-8C96-5C1EC7930A9E}" srcOrd="1" destOrd="0" presId="urn:microsoft.com/office/officeart/2005/8/layout/list1"/>
    <dgm:cxn modelId="{F1C7E316-39E3-4CF9-9621-64A95478138E}" type="presParOf" srcId="{08D29D9E-87F6-49C0-AD93-A7687785BFE3}" destId="{8B26EB12-A83B-4BC2-808B-AD447BB212B0}" srcOrd="9" destOrd="0" presId="urn:microsoft.com/office/officeart/2005/8/layout/list1"/>
    <dgm:cxn modelId="{7F802C13-D1B5-4BC6-9F7C-7C357AADA157}" type="presParOf" srcId="{08D29D9E-87F6-49C0-AD93-A7687785BFE3}" destId="{97F21909-9F5B-4436-8AE3-1A01D4439182}" srcOrd="10" destOrd="0" presId="urn:microsoft.com/office/officeart/2005/8/layout/list1"/>
    <dgm:cxn modelId="{203CE242-666B-4D31-9B1F-C16B6ED3354A}" type="presParOf" srcId="{08D29D9E-87F6-49C0-AD93-A7687785BFE3}" destId="{F8CC2FE2-4AEB-4034-A585-7060DEC671CA}" srcOrd="11" destOrd="0" presId="urn:microsoft.com/office/officeart/2005/8/layout/list1"/>
    <dgm:cxn modelId="{9C8828BB-51F2-4983-AF44-60AF0B5F122F}" type="presParOf" srcId="{08D29D9E-87F6-49C0-AD93-A7687785BFE3}" destId="{06102682-01D3-42DF-BE0F-AAABEFE65759}" srcOrd="12" destOrd="0" presId="urn:microsoft.com/office/officeart/2005/8/layout/list1"/>
    <dgm:cxn modelId="{226338B3-E20D-470B-BD00-CE68413D100B}" type="presParOf" srcId="{06102682-01D3-42DF-BE0F-AAABEFE65759}" destId="{A5634030-6C0F-4C5D-BE2C-BE80BE35F1AF}" srcOrd="0" destOrd="0" presId="urn:microsoft.com/office/officeart/2005/8/layout/list1"/>
    <dgm:cxn modelId="{16025DB2-2A2D-4717-B109-F1A7571A7271}" type="presParOf" srcId="{06102682-01D3-42DF-BE0F-AAABEFE65759}" destId="{26E2D4B2-2E8D-4E2B-A5E2-526BEC9273F8}" srcOrd="1" destOrd="0" presId="urn:microsoft.com/office/officeart/2005/8/layout/list1"/>
    <dgm:cxn modelId="{C73F1637-93C7-4245-9944-8DA618D538D6}" type="presParOf" srcId="{08D29D9E-87F6-49C0-AD93-A7687785BFE3}" destId="{B2495158-4E24-4578-8EA3-5F200A280846}" srcOrd="13" destOrd="0" presId="urn:microsoft.com/office/officeart/2005/8/layout/list1"/>
    <dgm:cxn modelId="{95AAE5F6-9099-44FD-805A-C1B1039DE5D2}" type="presParOf" srcId="{08D29D9E-87F6-49C0-AD93-A7687785BFE3}" destId="{B4971AB4-5215-4F5A-837E-F5D6B7E28421}" srcOrd="14" destOrd="0" presId="urn:microsoft.com/office/officeart/2005/8/layout/list1"/>
    <dgm:cxn modelId="{48B876F7-2BF5-49C3-BCD1-2E820ACDFD58}" type="presParOf" srcId="{08D29D9E-87F6-49C0-AD93-A7687785BFE3}" destId="{04DD130F-FFD4-499B-BE2B-792F26566584}" srcOrd="15" destOrd="0" presId="urn:microsoft.com/office/officeart/2005/8/layout/list1"/>
    <dgm:cxn modelId="{38CB8862-40A5-4E6F-9771-6E53D145EDD4}" type="presParOf" srcId="{08D29D9E-87F6-49C0-AD93-A7687785BFE3}" destId="{E6BA6140-4019-4FED-BD80-F401D947E432}" srcOrd="16" destOrd="0" presId="urn:microsoft.com/office/officeart/2005/8/layout/list1"/>
    <dgm:cxn modelId="{0E960AFB-F385-4BFA-8EB7-326BB1B98C5D}" type="presParOf" srcId="{E6BA6140-4019-4FED-BD80-F401D947E432}" destId="{BDA51E00-1705-4322-9D36-DDF71FB6776C}" srcOrd="0" destOrd="0" presId="urn:microsoft.com/office/officeart/2005/8/layout/list1"/>
    <dgm:cxn modelId="{41CDF535-8897-489B-8046-0A3A491EDF08}" type="presParOf" srcId="{E6BA6140-4019-4FED-BD80-F401D947E432}" destId="{5837402A-E1E7-4158-AB78-2209A8CDAB9B}" srcOrd="1" destOrd="0" presId="urn:microsoft.com/office/officeart/2005/8/layout/list1"/>
    <dgm:cxn modelId="{E7B78265-BC68-4B77-A6C7-3CBB3F86741D}" type="presParOf" srcId="{08D29D9E-87F6-49C0-AD93-A7687785BFE3}" destId="{2E2049E5-55F7-4A60-9CEE-BAD06D545B74}" srcOrd="17" destOrd="0" presId="urn:microsoft.com/office/officeart/2005/8/layout/list1"/>
    <dgm:cxn modelId="{F51C6D1C-A177-4336-834B-6F6650C5B113}" type="presParOf" srcId="{08D29D9E-87F6-49C0-AD93-A7687785BFE3}" destId="{F25FA7B4-A8A2-4AC8-9F60-880FE9666D5E}" srcOrd="18" destOrd="0" presId="urn:microsoft.com/office/officeart/2005/8/layout/list1"/>
    <dgm:cxn modelId="{FC8C47A8-E59B-47EA-B1FA-0394F7C46678}" type="presParOf" srcId="{08D29D9E-87F6-49C0-AD93-A7687785BFE3}" destId="{DEE01F94-B228-49D9-9925-9923FADC60DF}" srcOrd="19" destOrd="0" presId="urn:microsoft.com/office/officeart/2005/8/layout/list1"/>
    <dgm:cxn modelId="{31E707B3-480F-452C-A182-604910062120}" type="presParOf" srcId="{08D29D9E-87F6-49C0-AD93-A7687785BFE3}" destId="{1F2266D3-815B-4B15-B696-C76E69221728}" srcOrd="20" destOrd="0" presId="urn:microsoft.com/office/officeart/2005/8/layout/list1"/>
    <dgm:cxn modelId="{98A3DBD3-4845-46B5-B5D0-CAD741164C41}" type="presParOf" srcId="{1F2266D3-815B-4B15-B696-C76E69221728}" destId="{FF658DA1-4BBE-4CCE-AA42-211B05ED24F6}" srcOrd="0" destOrd="0" presId="urn:microsoft.com/office/officeart/2005/8/layout/list1"/>
    <dgm:cxn modelId="{3D202D2C-5BBF-4BB2-B38B-5097436DD37D}" type="presParOf" srcId="{1F2266D3-815B-4B15-B696-C76E69221728}" destId="{A650F626-02FD-439E-931F-3E3727719134}" srcOrd="1" destOrd="0" presId="urn:microsoft.com/office/officeart/2005/8/layout/list1"/>
    <dgm:cxn modelId="{F78D833C-E2A4-4F7A-A496-154E752D150B}" type="presParOf" srcId="{08D29D9E-87F6-49C0-AD93-A7687785BFE3}" destId="{6CB2206B-74A1-4278-9B74-2E882D7EB056}" srcOrd="21" destOrd="0" presId="urn:microsoft.com/office/officeart/2005/8/layout/list1"/>
    <dgm:cxn modelId="{BD7467FF-97FD-478D-9A6C-5FF09403A836}" type="presParOf" srcId="{08D29D9E-87F6-49C0-AD93-A7687785BFE3}" destId="{A0131DCC-82EB-42DC-BC3F-4166F9F887BF}" srcOrd="22" destOrd="0" presId="urn:microsoft.com/office/officeart/2005/8/layout/list1"/>
    <dgm:cxn modelId="{B161CBE3-8D45-4A83-868C-4AA2578348CF}" type="presParOf" srcId="{08D29D9E-87F6-49C0-AD93-A7687785BFE3}" destId="{57A42B5B-5612-4DC1-B8F6-3246DAFF439A}" srcOrd="23" destOrd="0" presId="urn:microsoft.com/office/officeart/2005/8/layout/list1"/>
    <dgm:cxn modelId="{FDBF6F8D-0D03-41D2-9EE2-24F784D05131}" type="presParOf" srcId="{08D29D9E-87F6-49C0-AD93-A7687785BFE3}" destId="{00DEDCEF-4903-4167-9975-F68C9D9A73BC}" srcOrd="24" destOrd="0" presId="urn:microsoft.com/office/officeart/2005/8/layout/list1"/>
    <dgm:cxn modelId="{FBA5E213-55C9-42C5-A7D3-ED42781C88AD}" type="presParOf" srcId="{00DEDCEF-4903-4167-9975-F68C9D9A73BC}" destId="{2ED15D6F-8D3D-495B-816C-33FDA8A931D6}" srcOrd="0" destOrd="0" presId="urn:microsoft.com/office/officeart/2005/8/layout/list1"/>
    <dgm:cxn modelId="{F566C5DE-036B-4DC4-B770-41194CC3580A}" type="presParOf" srcId="{00DEDCEF-4903-4167-9975-F68C9D9A73BC}" destId="{7F603399-5FF5-4EAC-AB8B-FADC4642DF51}" srcOrd="1" destOrd="0" presId="urn:microsoft.com/office/officeart/2005/8/layout/list1"/>
    <dgm:cxn modelId="{3E0BAE03-75FB-4D4F-BA45-93195BD3F45B}" type="presParOf" srcId="{08D29D9E-87F6-49C0-AD93-A7687785BFE3}" destId="{E3B3CCEE-9426-4B92-9425-A85FE1DDEDE6}" srcOrd="25" destOrd="0" presId="urn:microsoft.com/office/officeart/2005/8/layout/list1"/>
    <dgm:cxn modelId="{0E33DB81-49A1-467B-BAB3-9FE1D6AB90A0}" type="presParOf" srcId="{08D29D9E-87F6-49C0-AD93-A7687785BFE3}" destId="{4FFEBBFE-D1B0-4C8C-B4CA-3DA65605135B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7C700D-72B3-4C04-9CB3-0B9ABCB7A8D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A7D700C-EA2E-4E02-9E20-39056F7B039B}">
      <dgm:prSet/>
      <dgm:spPr/>
      <dgm:t>
        <a:bodyPr/>
        <a:lstStyle/>
        <a:p>
          <a:r>
            <a:rPr lang="en-IN"/>
            <a:t>About:</a:t>
          </a:r>
          <a:endParaRPr lang="en-US"/>
        </a:p>
      </dgm:t>
    </dgm:pt>
    <dgm:pt modelId="{4BB1809F-5AF5-4736-86D3-8DE403B14C07}" type="parTrans" cxnId="{5F095A30-DA55-47BD-9EAA-B78C00C8C8AB}">
      <dgm:prSet/>
      <dgm:spPr/>
      <dgm:t>
        <a:bodyPr/>
        <a:lstStyle/>
        <a:p>
          <a:endParaRPr lang="en-US"/>
        </a:p>
      </dgm:t>
    </dgm:pt>
    <dgm:pt modelId="{F8491614-A2D1-4F8E-B3F6-E462E100DF88}" type="sibTrans" cxnId="{5F095A30-DA55-47BD-9EAA-B78C00C8C8AB}">
      <dgm:prSet/>
      <dgm:spPr/>
      <dgm:t>
        <a:bodyPr/>
        <a:lstStyle/>
        <a:p>
          <a:endParaRPr lang="en-US"/>
        </a:p>
      </dgm:t>
    </dgm:pt>
    <dgm:pt modelId="{E958A49C-3197-4BD0-8E26-4072A1F4A2DE}">
      <dgm:prSet/>
      <dgm:spPr/>
      <dgm:t>
        <a:bodyPr/>
        <a:lstStyle/>
        <a:p>
          <a:r>
            <a:rPr lang="en-IN"/>
            <a:t>Analysing the prediction of flight fares</a:t>
          </a:r>
          <a:endParaRPr lang="en-US"/>
        </a:p>
      </dgm:t>
    </dgm:pt>
    <dgm:pt modelId="{87D9DF8E-4C8A-4D79-B354-2F298FD032B7}" type="parTrans" cxnId="{45591888-4367-4A3D-B8BB-6140EAF6609E}">
      <dgm:prSet/>
      <dgm:spPr/>
      <dgm:t>
        <a:bodyPr/>
        <a:lstStyle/>
        <a:p>
          <a:endParaRPr lang="en-US"/>
        </a:p>
      </dgm:t>
    </dgm:pt>
    <dgm:pt modelId="{29B14005-7BDD-47E7-8993-554B7D2A5DA4}" type="sibTrans" cxnId="{45591888-4367-4A3D-B8BB-6140EAF6609E}">
      <dgm:prSet/>
      <dgm:spPr/>
      <dgm:t>
        <a:bodyPr/>
        <a:lstStyle/>
        <a:p>
          <a:endParaRPr lang="en-US"/>
        </a:p>
      </dgm:t>
    </dgm:pt>
    <dgm:pt modelId="{79AE0EEF-9CC8-4E6A-82EB-4D3B263CA734}">
      <dgm:prSet/>
      <dgm:spPr/>
      <dgm:t>
        <a:bodyPr/>
        <a:lstStyle/>
        <a:p>
          <a:r>
            <a:rPr lang="en-IN"/>
            <a:t>Objective:</a:t>
          </a:r>
          <a:endParaRPr lang="en-US"/>
        </a:p>
      </dgm:t>
    </dgm:pt>
    <dgm:pt modelId="{C1D57EE2-405E-49EA-9FEC-686332C9FBCF}" type="parTrans" cxnId="{AA4A116B-B992-4424-9EA3-0B7D47597B75}">
      <dgm:prSet/>
      <dgm:spPr/>
      <dgm:t>
        <a:bodyPr/>
        <a:lstStyle/>
        <a:p>
          <a:endParaRPr lang="en-US"/>
        </a:p>
      </dgm:t>
    </dgm:pt>
    <dgm:pt modelId="{C739E19D-4020-4CFB-B90C-30CACFD2BC89}" type="sibTrans" cxnId="{AA4A116B-B992-4424-9EA3-0B7D47597B75}">
      <dgm:prSet/>
      <dgm:spPr/>
      <dgm:t>
        <a:bodyPr/>
        <a:lstStyle/>
        <a:p>
          <a:endParaRPr lang="en-US"/>
        </a:p>
      </dgm:t>
    </dgm:pt>
    <dgm:pt modelId="{0BDB84F4-91D5-4EEB-9A81-522936904EFE}">
      <dgm:prSet/>
      <dgm:spPr/>
      <dgm:t>
        <a:bodyPr/>
        <a:lstStyle/>
        <a:p>
          <a:r>
            <a:rPr lang="en-IN"/>
            <a:t>Understanding the flight price according to various aspects and how they are varying</a:t>
          </a:r>
          <a:endParaRPr lang="en-US"/>
        </a:p>
      </dgm:t>
    </dgm:pt>
    <dgm:pt modelId="{F162A9FF-1C52-4CEF-AD2C-7CAE3B09BCEB}" type="parTrans" cxnId="{D15DEF84-A5B5-4071-A957-E0BE76B96049}">
      <dgm:prSet/>
      <dgm:spPr/>
      <dgm:t>
        <a:bodyPr/>
        <a:lstStyle/>
        <a:p>
          <a:endParaRPr lang="en-US"/>
        </a:p>
      </dgm:t>
    </dgm:pt>
    <dgm:pt modelId="{A8159F11-B98A-48F3-AB6F-614F3AB357D2}" type="sibTrans" cxnId="{D15DEF84-A5B5-4071-A957-E0BE76B96049}">
      <dgm:prSet/>
      <dgm:spPr/>
      <dgm:t>
        <a:bodyPr/>
        <a:lstStyle/>
        <a:p>
          <a:endParaRPr lang="en-US"/>
        </a:p>
      </dgm:t>
    </dgm:pt>
    <dgm:pt modelId="{B13790B2-1D6F-4BCD-8AF1-6D2AEA6BDA80}">
      <dgm:prSet/>
      <dgm:spPr/>
      <dgm:t>
        <a:bodyPr/>
        <a:lstStyle/>
        <a:p>
          <a:r>
            <a:rPr lang="en-IN"/>
            <a:t>Identifying in which aspects the the flight prices are differniating</a:t>
          </a:r>
          <a:endParaRPr lang="en-US"/>
        </a:p>
      </dgm:t>
    </dgm:pt>
    <dgm:pt modelId="{3A80175D-1E8B-452E-8954-EEBF73078377}" type="parTrans" cxnId="{7227887F-0DCC-492E-A71D-A5DAC08553C6}">
      <dgm:prSet/>
      <dgm:spPr/>
      <dgm:t>
        <a:bodyPr/>
        <a:lstStyle/>
        <a:p>
          <a:endParaRPr lang="en-US"/>
        </a:p>
      </dgm:t>
    </dgm:pt>
    <dgm:pt modelId="{397A5610-A0C4-458F-8E32-5943E762888E}" type="sibTrans" cxnId="{7227887F-0DCC-492E-A71D-A5DAC08553C6}">
      <dgm:prSet/>
      <dgm:spPr/>
      <dgm:t>
        <a:bodyPr/>
        <a:lstStyle/>
        <a:p>
          <a:endParaRPr lang="en-US"/>
        </a:p>
      </dgm:t>
    </dgm:pt>
    <dgm:pt modelId="{734B3F50-3B68-462D-AAE8-A9B1415F5E7E}" type="pres">
      <dgm:prSet presAssocID="{827C700D-72B3-4C04-9CB3-0B9ABCB7A8D1}" presName="linear" presStyleCnt="0">
        <dgm:presLayoutVars>
          <dgm:dir/>
          <dgm:animLvl val="lvl"/>
          <dgm:resizeHandles val="exact"/>
        </dgm:presLayoutVars>
      </dgm:prSet>
      <dgm:spPr/>
    </dgm:pt>
    <dgm:pt modelId="{EF18A4A9-13F9-465E-AC5A-34AD649E1AFD}" type="pres">
      <dgm:prSet presAssocID="{7A7D700C-EA2E-4E02-9E20-39056F7B039B}" presName="parentLin" presStyleCnt="0"/>
      <dgm:spPr/>
    </dgm:pt>
    <dgm:pt modelId="{54F31FC9-E286-474F-A349-1F3AE79982B0}" type="pres">
      <dgm:prSet presAssocID="{7A7D700C-EA2E-4E02-9E20-39056F7B039B}" presName="parentLeftMargin" presStyleLbl="node1" presStyleIdx="0" presStyleCnt="2"/>
      <dgm:spPr/>
    </dgm:pt>
    <dgm:pt modelId="{4B4B3C16-FF81-4B24-ABD5-F36408CE2B77}" type="pres">
      <dgm:prSet presAssocID="{7A7D700C-EA2E-4E02-9E20-39056F7B039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186CA2E-2CCF-4EEF-8C45-B069466C3ECE}" type="pres">
      <dgm:prSet presAssocID="{7A7D700C-EA2E-4E02-9E20-39056F7B039B}" presName="negativeSpace" presStyleCnt="0"/>
      <dgm:spPr/>
    </dgm:pt>
    <dgm:pt modelId="{1BF9E2C2-169F-4878-B2FE-77F07754D419}" type="pres">
      <dgm:prSet presAssocID="{7A7D700C-EA2E-4E02-9E20-39056F7B039B}" presName="childText" presStyleLbl="conFgAcc1" presStyleIdx="0" presStyleCnt="2">
        <dgm:presLayoutVars>
          <dgm:bulletEnabled val="1"/>
        </dgm:presLayoutVars>
      </dgm:prSet>
      <dgm:spPr/>
    </dgm:pt>
    <dgm:pt modelId="{841C5859-2109-4F3C-98BB-141016D5297B}" type="pres">
      <dgm:prSet presAssocID="{F8491614-A2D1-4F8E-B3F6-E462E100DF88}" presName="spaceBetweenRectangles" presStyleCnt="0"/>
      <dgm:spPr/>
    </dgm:pt>
    <dgm:pt modelId="{419BF01F-89F7-4220-92CA-5CA3117DF77D}" type="pres">
      <dgm:prSet presAssocID="{79AE0EEF-9CC8-4E6A-82EB-4D3B263CA734}" presName="parentLin" presStyleCnt="0"/>
      <dgm:spPr/>
    </dgm:pt>
    <dgm:pt modelId="{E14FF1E3-924E-442D-83F7-D9873F76B9BA}" type="pres">
      <dgm:prSet presAssocID="{79AE0EEF-9CC8-4E6A-82EB-4D3B263CA734}" presName="parentLeftMargin" presStyleLbl="node1" presStyleIdx="0" presStyleCnt="2"/>
      <dgm:spPr/>
    </dgm:pt>
    <dgm:pt modelId="{0DC329F0-0067-42E8-A351-CC4B99B71AFF}" type="pres">
      <dgm:prSet presAssocID="{79AE0EEF-9CC8-4E6A-82EB-4D3B263CA73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5843D84-44CE-45C5-A943-E0FF181781C6}" type="pres">
      <dgm:prSet presAssocID="{79AE0EEF-9CC8-4E6A-82EB-4D3B263CA734}" presName="negativeSpace" presStyleCnt="0"/>
      <dgm:spPr/>
    </dgm:pt>
    <dgm:pt modelId="{A7239529-0056-4275-9DB8-281F1D8B0E63}" type="pres">
      <dgm:prSet presAssocID="{79AE0EEF-9CC8-4E6A-82EB-4D3B263CA73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0D8B520-ABF5-44A2-976B-EBE1408DD208}" type="presOf" srcId="{7A7D700C-EA2E-4E02-9E20-39056F7B039B}" destId="{4B4B3C16-FF81-4B24-ABD5-F36408CE2B77}" srcOrd="1" destOrd="0" presId="urn:microsoft.com/office/officeart/2005/8/layout/list1"/>
    <dgm:cxn modelId="{5F095A30-DA55-47BD-9EAA-B78C00C8C8AB}" srcId="{827C700D-72B3-4C04-9CB3-0B9ABCB7A8D1}" destId="{7A7D700C-EA2E-4E02-9E20-39056F7B039B}" srcOrd="0" destOrd="0" parTransId="{4BB1809F-5AF5-4736-86D3-8DE403B14C07}" sibTransId="{F8491614-A2D1-4F8E-B3F6-E462E100DF88}"/>
    <dgm:cxn modelId="{2672FD60-4DF1-4B75-B9E3-7AA227685765}" type="presOf" srcId="{7A7D700C-EA2E-4E02-9E20-39056F7B039B}" destId="{54F31FC9-E286-474F-A349-1F3AE79982B0}" srcOrd="0" destOrd="0" presId="urn:microsoft.com/office/officeart/2005/8/layout/list1"/>
    <dgm:cxn modelId="{744C3941-4377-4E16-A02A-CA8D89087E8D}" type="presOf" srcId="{827C700D-72B3-4C04-9CB3-0B9ABCB7A8D1}" destId="{734B3F50-3B68-462D-AAE8-A9B1415F5E7E}" srcOrd="0" destOrd="0" presId="urn:microsoft.com/office/officeart/2005/8/layout/list1"/>
    <dgm:cxn modelId="{AA4A116B-B992-4424-9EA3-0B7D47597B75}" srcId="{827C700D-72B3-4C04-9CB3-0B9ABCB7A8D1}" destId="{79AE0EEF-9CC8-4E6A-82EB-4D3B263CA734}" srcOrd="1" destOrd="0" parTransId="{C1D57EE2-405E-49EA-9FEC-686332C9FBCF}" sibTransId="{C739E19D-4020-4CFB-B90C-30CACFD2BC89}"/>
    <dgm:cxn modelId="{E0600257-621E-45DD-A550-C05A451CCEBE}" type="presOf" srcId="{79AE0EEF-9CC8-4E6A-82EB-4D3B263CA734}" destId="{0DC329F0-0067-42E8-A351-CC4B99B71AFF}" srcOrd="1" destOrd="0" presId="urn:microsoft.com/office/officeart/2005/8/layout/list1"/>
    <dgm:cxn modelId="{D02CB379-C86E-41D8-A4C6-5721BA616C2E}" type="presOf" srcId="{B13790B2-1D6F-4BCD-8AF1-6D2AEA6BDA80}" destId="{A7239529-0056-4275-9DB8-281F1D8B0E63}" srcOrd="0" destOrd="1" presId="urn:microsoft.com/office/officeart/2005/8/layout/list1"/>
    <dgm:cxn modelId="{3A10837D-E53F-49D2-A0E7-DB734AB61562}" type="presOf" srcId="{0BDB84F4-91D5-4EEB-9A81-522936904EFE}" destId="{A7239529-0056-4275-9DB8-281F1D8B0E63}" srcOrd="0" destOrd="0" presId="urn:microsoft.com/office/officeart/2005/8/layout/list1"/>
    <dgm:cxn modelId="{7227887F-0DCC-492E-A71D-A5DAC08553C6}" srcId="{79AE0EEF-9CC8-4E6A-82EB-4D3B263CA734}" destId="{B13790B2-1D6F-4BCD-8AF1-6D2AEA6BDA80}" srcOrd="1" destOrd="0" parTransId="{3A80175D-1E8B-452E-8954-EEBF73078377}" sibTransId="{397A5610-A0C4-458F-8E32-5943E762888E}"/>
    <dgm:cxn modelId="{D15DEF84-A5B5-4071-A957-E0BE76B96049}" srcId="{79AE0EEF-9CC8-4E6A-82EB-4D3B263CA734}" destId="{0BDB84F4-91D5-4EEB-9A81-522936904EFE}" srcOrd="0" destOrd="0" parTransId="{F162A9FF-1C52-4CEF-AD2C-7CAE3B09BCEB}" sibTransId="{A8159F11-B98A-48F3-AB6F-614F3AB357D2}"/>
    <dgm:cxn modelId="{45591888-4367-4A3D-B8BB-6140EAF6609E}" srcId="{7A7D700C-EA2E-4E02-9E20-39056F7B039B}" destId="{E958A49C-3197-4BD0-8E26-4072A1F4A2DE}" srcOrd="0" destOrd="0" parTransId="{87D9DF8E-4C8A-4D79-B354-2F298FD032B7}" sibTransId="{29B14005-7BDD-47E7-8993-554B7D2A5DA4}"/>
    <dgm:cxn modelId="{5E0466F5-7BBE-46CB-A134-3BF2907BE7D6}" type="presOf" srcId="{E958A49C-3197-4BD0-8E26-4072A1F4A2DE}" destId="{1BF9E2C2-169F-4878-B2FE-77F07754D419}" srcOrd="0" destOrd="0" presId="urn:microsoft.com/office/officeart/2005/8/layout/list1"/>
    <dgm:cxn modelId="{3E73C4F5-4606-4BC8-B564-E3086E7FD1C4}" type="presOf" srcId="{79AE0EEF-9CC8-4E6A-82EB-4D3B263CA734}" destId="{E14FF1E3-924E-442D-83F7-D9873F76B9BA}" srcOrd="0" destOrd="0" presId="urn:microsoft.com/office/officeart/2005/8/layout/list1"/>
    <dgm:cxn modelId="{67CC85E2-3086-4F02-8026-0BBC36630027}" type="presParOf" srcId="{734B3F50-3B68-462D-AAE8-A9B1415F5E7E}" destId="{EF18A4A9-13F9-465E-AC5A-34AD649E1AFD}" srcOrd="0" destOrd="0" presId="urn:microsoft.com/office/officeart/2005/8/layout/list1"/>
    <dgm:cxn modelId="{2373421D-13CC-4C9F-A7C7-AD4C3C990793}" type="presParOf" srcId="{EF18A4A9-13F9-465E-AC5A-34AD649E1AFD}" destId="{54F31FC9-E286-474F-A349-1F3AE79982B0}" srcOrd="0" destOrd="0" presId="urn:microsoft.com/office/officeart/2005/8/layout/list1"/>
    <dgm:cxn modelId="{434CECD9-5050-46D8-A0D5-0B69BD2D4007}" type="presParOf" srcId="{EF18A4A9-13F9-465E-AC5A-34AD649E1AFD}" destId="{4B4B3C16-FF81-4B24-ABD5-F36408CE2B77}" srcOrd="1" destOrd="0" presId="urn:microsoft.com/office/officeart/2005/8/layout/list1"/>
    <dgm:cxn modelId="{087EBD07-9B03-434B-B2E5-3EDF17FB0876}" type="presParOf" srcId="{734B3F50-3B68-462D-AAE8-A9B1415F5E7E}" destId="{8186CA2E-2CCF-4EEF-8C45-B069466C3ECE}" srcOrd="1" destOrd="0" presId="urn:microsoft.com/office/officeart/2005/8/layout/list1"/>
    <dgm:cxn modelId="{AB298294-970B-48FD-A3E3-DA3CDBB312E7}" type="presParOf" srcId="{734B3F50-3B68-462D-AAE8-A9B1415F5E7E}" destId="{1BF9E2C2-169F-4878-B2FE-77F07754D419}" srcOrd="2" destOrd="0" presId="urn:microsoft.com/office/officeart/2005/8/layout/list1"/>
    <dgm:cxn modelId="{036E97CE-A5A2-4C40-B3CD-97EB83D446F1}" type="presParOf" srcId="{734B3F50-3B68-462D-AAE8-A9B1415F5E7E}" destId="{841C5859-2109-4F3C-98BB-141016D5297B}" srcOrd="3" destOrd="0" presId="urn:microsoft.com/office/officeart/2005/8/layout/list1"/>
    <dgm:cxn modelId="{E3593CB2-4533-4C1B-8F59-FD13067B72D3}" type="presParOf" srcId="{734B3F50-3B68-462D-AAE8-A9B1415F5E7E}" destId="{419BF01F-89F7-4220-92CA-5CA3117DF77D}" srcOrd="4" destOrd="0" presId="urn:microsoft.com/office/officeart/2005/8/layout/list1"/>
    <dgm:cxn modelId="{89912D83-D11F-4C76-869E-779BC45AE862}" type="presParOf" srcId="{419BF01F-89F7-4220-92CA-5CA3117DF77D}" destId="{E14FF1E3-924E-442D-83F7-D9873F76B9BA}" srcOrd="0" destOrd="0" presId="urn:microsoft.com/office/officeart/2005/8/layout/list1"/>
    <dgm:cxn modelId="{8306E8D5-EBFD-499C-BEB2-E4595A8D5CCA}" type="presParOf" srcId="{419BF01F-89F7-4220-92CA-5CA3117DF77D}" destId="{0DC329F0-0067-42E8-A351-CC4B99B71AFF}" srcOrd="1" destOrd="0" presId="urn:microsoft.com/office/officeart/2005/8/layout/list1"/>
    <dgm:cxn modelId="{35B52F14-D96E-49E0-B355-69434EBC40A9}" type="presParOf" srcId="{734B3F50-3B68-462D-AAE8-A9B1415F5E7E}" destId="{45843D84-44CE-45C5-A943-E0FF181781C6}" srcOrd="5" destOrd="0" presId="urn:microsoft.com/office/officeart/2005/8/layout/list1"/>
    <dgm:cxn modelId="{BA277E27-2C9B-4F55-88B7-B59534C9A418}" type="presParOf" srcId="{734B3F50-3B68-462D-AAE8-A9B1415F5E7E}" destId="{A7239529-0056-4275-9DB8-281F1D8B0E6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AFFC65-A167-4DD1-A46B-CE699C80A94A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4117D42-5397-46D2-8A0B-7091C7446871}">
      <dgm:prSet/>
      <dgm:spPr/>
      <dgm:t>
        <a:bodyPr/>
        <a:lstStyle/>
        <a:p>
          <a:r>
            <a:rPr lang="en-IN"/>
            <a:t>Data Collection</a:t>
          </a:r>
          <a:endParaRPr lang="en-US"/>
        </a:p>
      </dgm:t>
    </dgm:pt>
    <dgm:pt modelId="{C88394DE-2EE3-49DB-AE0B-AF54D4E1A2B2}" type="parTrans" cxnId="{71C5FB93-11B7-4794-901B-5BFB9DFAB9DA}">
      <dgm:prSet/>
      <dgm:spPr/>
      <dgm:t>
        <a:bodyPr/>
        <a:lstStyle/>
        <a:p>
          <a:endParaRPr lang="en-US"/>
        </a:p>
      </dgm:t>
    </dgm:pt>
    <dgm:pt modelId="{06F1E99C-CE98-4CDF-99ED-26EDFA247825}" type="sibTrans" cxnId="{71C5FB93-11B7-4794-901B-5BFB9DFAB9DA}">
      <dgm:prSet/>
      <dgm:spPr/>
      <dgm:t>
        <a:bodyPr/>
        <a:lstStyle/>
        <a:p>
          <a:endParaRPr lang="en-US"/>
        </a:p>
      </dgm:t>
    </dgm:pt>
    <dgm:pt modelId="{4BDE6D83-92B5-4669-9640-1A6C39B58481}">
      <dgm:prSet/>
      <dgm:spPr/>
      <dgm:t>
        <a:bodyPr/>
        <a:lstStyle/>
        <a:p>
          <a:r>
            <a:rPr lang="en-IN"/>
            <a:t>Data Exploration</a:t>
          </a:r>
          <a:endParaRPr lang="en-US"/>
        </a:p>
      </dgm:t>
    </dgm:pt>
    <dgm:pt modelId="{56A1E616-18B5-452C-8D8C-E8097901A5F6}" type="parTrans" cxnId="{458FC6E1-DDF2-4576-8E7D-AAC003E9A2A9}">
      <dgm:prSet/>
      <dgm:spPr/>
      <dgm:t>
        <a:bodyPr/>
        <a:lstStyle/>
        <a:p>
          <a:endParaRPr lang="en-US"/>
        </a:p>
      </dgm:t>
    </dgm:pt>
    <dgm:pt modelId="{DC53E79F-CEE2-4C12-A2F1-139645C62913}" type="sibTrans" cxnId="{458FC6E1-DDF2-4576-8E7D-AAC003E9A2A9}">
      <dgm:prSet/>
      <dgm:spPr/>
      <dgm:t>
        <a:bodyPr/>
        <a:lstStyle/>
        <a:p>
          <a:endParaRPr lang="en-US"/>
        </a:p>
      </dgm:t>
    </dgm:pt>
    <dgm:pt modelId="{BF6540C6-D30C-4E08-8F84-B32DE2E5D8F6}">
      <dgm:prSet/>
      <dgm:spPr/>
      <dgm:t>
        <a:bodyPr/>
        <a:lstStyle/>
        <a:p>
          <a:r>
            <a:rPr lang="en-IN"/>
            <a:t>Data Cleaning</a:t>
          </a:r>
          <a:endParaRPr lang="en-US"/>
        </a:p>
      </dgm:t>
    </dgm:pt>
    <dgm:pt modelId="{3E5C1230-EE4A-41A0-A588-C8D1A2118CCC}" type="parTrans" cxnId="{23BEF767-7086-4534-9354-34D1E971E75F}">
      <dgm:prSet/>
      <dgm:spPr/>
      <dgm:t>
        <a:bodyPr/>
        <a:lstStyle/>
        <a:p>
          <a:endParaRPr lang="en-US"/>
        </a:p>
      </dgm:t>
    </dgm:pt>
    <dgm:pt modelId="{A1229710-808D-4ED5-AD42-7DCA945AAA86}" type="sibTrans" cxnId="{23BEF767-7086-4534-9354-34D1E971E75F}">
      <dgm:prSet/>
      <dgm:spPr/>
      <dgm:t>
        <a:bodyPr/>
        <a:lstStyle/>
        <a:p>
          <a:endParaRPr lang="en-US"/>
        </a:p>
      </dgm:t>
    </dgm:pt>
    <dgm:pt modelId="{ABE55AB6-3E23-4182-967C-E34BC55C664A}">
      <dgm:prSet/>
      <dgm:spPr/>
      <dgm:t>
        <a:bodyPr/>
        <a:lstStyle/>
        <a:p>
          <a:r>
            <a:rPr lang="en-IN"/>
            <a:t>Data Visualization</a:t>
          </a:r>
          <a:endParaRPr lang="en-US"/>
        </a:p>
      </dgm:t>
    </dgm:pt>
    <dgm:pt modelId="{C8CB4734-7C92-42FB-891A-BA726B845B71}" type="parTrans" cxnId="{B4E45BB1-C5D7-4D0B-9199-C417F378DA81}">
      <dgm:prSet/>
      <dgm:spPr/>
      <dgm:t>
        <a:bodyPr/>
        <a:lstStyle/>
        <a:p>
          <a:endParaRPr lang="en-US"/>
        </a:p>
      </dgm:t>
    </dgm:pt>
    <dgm:pt modelId="{2A0A1622-9456-4EDC-9BAF-8C4B14D1C4C7}" type="sibTrans" cxnId="{B4E45BB1-C5D7-4D0B-9199-C417F378DA81}">
      <dgm:prSet/>
      <dgm:spPr/>
      <dgm:t>
        <a:bodyPr/>
        <a:lstStyle/>
        <a:p>
          <a:endParaRPr lang="en-US"/>
        </a:p>
      </dgm:t>
    </dgm:pt>
    <dgm:pt modelId="{375DE5D2-5D7C-4A5E-AB43-645DC1E2F67C}">
      <dgm:prSet/>
      <dgm:spPr/>
      <dgm:t>
        <a:bodyPr/>
        <a:lstStyle/>
        <a:p>
          <a:r>
            <a:rPr lang="en-IN"/>
            <a:t>Story telling</a:t>
          </a:r>
          <a:endParaRPr lang="en-US"/>
        </a:p>
      </dgm:t>
    </dgm:pt>
    <dgm:pt modelId="{2E368255-E3C7-4132-A9DA-E3718C410246}" type="parTrans" cxnId="{2386DA17-C9EE-491A-94F9-8D0E9BF62766}">
      <dgm:prSet/>
      <dgm:spPr/>
      <dgm:t>
        <a:bodyPr/>
        <a:lstStyle/>
        <a:p>
          <a:endParaRPr lang="en-US"/>
        </a:p>
      </dgm:t>
    </dgm:pt>
    <dgm:pt modelId="{C30E4941-5A50-495E-939D-A30F3339351D}" type="sibTrans" cxnId="{2386DA17-C9EE-491A-94F9-8D0E9BF62766}">
      <dgm:prSet/>
      <dgm:spPr/>
      <dgm:t>
        <a:bodyPr/>
        <a:lstStyle/>
        <a:p>
          <a:endParaRPr lang="en-US"/>
        </a:p>
      </dgm:t>
    </dgm:pt>
    <dgm:pt modelId="{3928C249-ED0C-4C8F-8310-2F735220A09D}">
      <dgm:prSet/>
      <dgm:spPr/>
      <dgm:t>
        <a:bodyPr/>
        <a:lstStyle/>
        <a:p>
          <a:r>
            <a:rPr lang="en-IN"/>
            <a:t>Presetation</a:t>
          </a:r>
          <a:br>
            <a:rPr lang="en-IN"/>
          </a:br>
          <a:endParaRPr lang="en-US"/>
        </a:p>
      </dgm:t>
    </dgm:pt>
    <dgm:pt modelId="{9C81750D-65FC-4208-8908-C835203CBD2E}" type="parTrans" cxnId="{2C87AEA8-476C-4155-B9D3-7C19BA303696}">
      <dgm:prSet/>
      <dgm:spPr/>
      <dgm:t>
        <a:bodyPr/>
        <a:lstStyle/>
        <a:p>
          <a:endParaRPr lang="en-US"/>
        </a:p>
      </dgm:t>
    </dgm:pt>
    <dgm:pt modelId="{26B77D91-1F44-4B54-8AE8-32A00EE41301}" type="sibTrans" cxnId="{2C87AEA8-476C-4155-B9D3-7C19BA303696}">
      <dgm:prSet/>
      <dgm:spPr/>
      <dgm:t>
        <a:bodyPr/>
        <a:lstStyle/>
        <a:p>
          <a:endParaRPr lang="en-US"/>
        </a:p>
      </dgm:t>
    </dgm:pt>
    <dgm:pt modelId="{FA190355-D1A5-48F2-97DD-79F71F7A70AA}" type="pres">
      <dgm:prSet presAssocID="{D4AFFC65-A167-4DD1-A46B-CE699C80A94A}" presName="linear" presStyleCnt="0">
        <dgm:presLayoutVars>
          <dgm:dir/>
          <dgm:animLvl val="lvl"/>
          <dgm:resizeHandles val="exact"/>
        </dgm:presLayoutVars>
      </dgm:prSet>
      <dgm:spPr/>
    </dgm:pt>
    <dgm:pt modelId="{0233E3ED-73E6-4412-A6D7-DF75CFD225B4}" type="pres">
      <dgm:prSet presAssocID="{64117D42-5397-46D2-8A0B-7091C7446871}" presName="parentLin" presStyleCnt="0"/>
      <dgm:spPr/>
    </dgm:pt>
    <dgm:pt modelId="{88FEDD1F-B1DE-415A-AEFE-7669ED092341}" type="pres">
      <dgm:prSet presAssocID="{64117D42-5397-46D2-8A0B-7091C7446871}" presName="parentLeftMargin" presStyleLbl="node1" presStyleIdx="0" presStyleCnt="6"/>
      <dgm:spPr/>
    </dgm:pt>
    <dgm:pt modelId="{D797A6A3-1510-4FE4-9C9A-577E49D98675}" type="pres">
      <dgm:prSet presAssocID="{64117D42-5397-46D2-8A0B-7091C744687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08CD878-F304-44BB-82CB-4E3A01833AA9}" type="pres">
      <dgm:prSet presAssocID="{64117D42-5397-46D2-8A0B-7091C7446871}" presName="negativeSpace" presStyleCnt="0"/>
      <dgm:spPr/>
    </dgm:pt>
    <dgm:pt modelId="{3D929531-5269-43DC-9182-E18084A798DE}" type="pres">
      <dgm:prSet presAssocID="{64117D42-5397-46D2-8A0B-7091C7446871}" presName="childText" presStyleLbl="conFgAcc1" presStyleIdx="0" presStyleCnt="6">
        <dgm:presLayoutVars>
          <dgm:bulletEnabled val="1"/>
        </dgm:presLayoutVars>
      </dgm:prSet>
      <dgm:spPr/>
    </dgm:pt>
    <dgm:pt modelId="{477C3452-333C-4BD7-97FF-3913738C444A}" type="pres">
      <dgm:prSet presAssocID="{06F1E99C-CE98-4CDF-99ED-26EDFA247825}" presName="spaceBetweenRectangles" presStyleCnt="0"/>
      <dgm:spPr/>
    </dgm:pt>
    <dgm:pt modelId="{2F8597DC-6FAF-45BA-8A40-DFE32B772E43}" type="pres">
      <dgm:prSet presAssocID="{4BDE6D83-92B5-4669-9640-1A6C39B58481}" presName="parentLin" presStyleCnt="0"/>
      <dgm:spPr/>
    </dgm:pt>
    <dgm:pt modelId="{37A412E9-EAA7-4FEC-AD72-63917E00F74B}" type="pres">
      <dgm:prSet presAssocID="{4BDE6D83-92B5-4669-9640-1A6C39B58481}" presName="parentLeftMargin" presStyleLbl="node1" presStyleIdx="0" presStyleCnt="6"/>
      <dgm:spPr/>
    </dgm:pt>
    <dgm:pt modelId="{9754C87B-3C11-4545-8027-DF1ECC9852F2}" type="pres">
      <dgm:prSet presAssocID="{4BDE6D83-92B5-4669-9640-1A6C39B5848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B7DD57D-57D3-4365-8849-E3775E6E1274}" type="pres">
      <dgm:prSet presAssocID="{4BDE6D83-92B5-4669-9640-1A6C39B58481}" presName="negativeSpace" presStyleCnt="0"/>
      <dgm:spPr/>
    </dgm:pt>
    <dgm:pt modelId="{0CDA46E7-F559-4BA8-9C21-931E6E6DCBE3}" type="pres">
      <dgm:prSet presAssocID="{4BDE6D83-92B5-4669-9640-1A6C39B58481}" presName="childText" presStyleLbl="conFgAcc1" presStyleIdx="1" presStyleCnt="6">
        <dgm:presLayoutVars>
          <dgm:bulletEnabled val="1"/>
        </dgm:presLayoutVars>
      </dgm:prSet>
      <dgm:spPr/>
    </dgm:pt>
    <dgm:pt modelId="{91DFF122-33BA-4B2D-A76D-985EF2B46F62}" type="pres">
      <dgm:prSet presAssocID="{DC53E79F-CEE2-4C12-A2F1-139645C62913}" presName="spaceBetweenRectangles" presStyleCnt="0"/>
      <dgm:spPr/>
    </dgm:pt>
    <dgm:pt modelId="{B6C14404-E444-4613-A3AB-36217D28B6F0}" type="pres">
      <dgm:prSet presAssocID="{BF6540C6-D30C-4E08-8F84-B32DE2E5D8F6}" presName="parentLin" presStyleCnt="0"/>
      <dgm:spPr/>
    </dgm:pt>
    <dgm:pt modelId="{C6600E4C-34C4-4BEF-B19A-6FFEA0895C45}" type="pres">
      <dgm:prSet presAssocID="{BF6540C6-D30C-4E08-8F84-B32DE2E5D8F6}" presName="parentLeftMargin" presStyleLbl="node1" presStyleIdx="1" presStyleCnt="6"/>
      <dgm:spPr/>
    </dgm:pt>
    <dgm:pt modelId="{7BE3DEB0-3EE9-493D-A1D3-0AA75B5DB82D}" type="pres">
      <dgm:prSet presAssocID="{BF6540C6-D30C-4E08-8F84-B32DE2E5D8F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4C00A7E-F0A7-437D-B549-2EA21CD45537}" type="pres">
      <dgm:prSet presAssocID="{BF6540C6-D30C-4E08-8F84-B32DE2E5D8F6}" presName="negativeSpace" presStyleCnt="0"/>
      <dgm:spPr/>
    </dgm:pt>
    <dgm:pt modelId="{BEAAC7DC-36F0-4766-95FA-3AC1115DAE88}" type="pres">
      <dgm:prSet presAssocID="{BF6540C6-D30C-4E08-8F84-B32DE2E5D8F6}" presName="childText" presStyleLbl="conFgAcc1" presStyleIdx="2" presStyleCnt="6">
        <dgm:presLayoutVars>
          <dgm:bulletEnabled val="1"/>
        </dgm:presLayoutVars>
      </dgm:prSet>
      <dgm:spPr/>
    </dgm:pt>
    <dgm:pt modelId="{3B5007F9-3DB8-4ADE-A322-818FEBE37A0D}" type="pres">
      <dgm:prSet presAssocID="{A1229710-808D-4ED5-AD42-7DCA945AAA86}" presName="spaceBetweenRectangles" presStyleCnt="0"/>
      <dgm:spPr/>
    </dgm:pt>
    <dgm:pt modelId="{E126548C-FB11-4695-B51D-253CD081BF7D}" type="pres">
      <dgm:prSet presAssocID="{ABE55AB6-3E23-4182-967C-E34BC55C664A}" presName="parentLin" presStyleCnt="0"/>
      <dgm:spPr/>
    </dgm:pt>
    <dgm:pt modelId="{4723DF2E-CC7F-4833-8470-F292BB77E18D}" type="pres">
      <dgm:prSet presAssocID="{ABE55AB6-3E23-4182-967C-E34BC55C664A}" presName="parentLeftMargin" presStyleLbl="node1" presStyleIdx="2" presStyleCnt="6"/>
      <dgm:spPr/>
    </dgm:pt>
    <dgm:pt modelId="{DD329D9B-3337-440A-87B2-AA2BF9069F78}" type="pres">
      <dgm:prSet presAssocID="{ABE55AB6-3E23-4182-967C-E34BC55C664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9C99A7C-5123-4318-AD25-850CEDE7AD27}" type="pres">
      <dgm:prSet presAssocID="{ABE55AB6-3E23-4182-967C-E34BC55C664A}" presName="negativeSpace" presStyleCnt="0"/>
      <dgm:spPr/>
    </dgm:pt>
    <dgm:pt modelId="{26F81ACB-71D9-40CA-87FB-D13925CC598A}" type="pres">
      <dgm:prSet presAssocID="{ABE55AB6-3E23-4182-967C-E34BC55C664A}" presName="childText" presStyleLbl="conFgAcc1" presStyleIdx="3" presStyleCnt="6">
        <dgm:presLayoutVars>
          <dgm:bulletEnabled val="1"/>
        </dgm:presLayoutVars>
      </dgm:prSet>
      <dgm:spPr/>
    </dgm:pt>
    <dgm:pt modelId="{8BB02092-7DCB-4D55-A93E-920BC0D83D8E}" type="pres">
      <dgm:prSet presAssocID="{2A0A1622-9456-4EDC-9BAF-8C4B14D1C4C7}" presName="spaceBetweenRectangles" presStyleCnt="0"/>
      <dgm:spPr/>
    </dgm:pt>
    <dgm:pt modelId="{6DD5303E-C511-44A0-9365-F49F3D2F3E7F}" type="pres">
      <dgm:prSet presAssocID="{375DE5D2-5D7C-4A5E-AB43-645DC1E2F67C}" presName="parentLin" presStyleCnt="0"/>
      <dgm:spPr/>
    </dgm:pt>
    <dgm:pt modelId="{8A53A464-0DBB-4FED-BE92-A07DE1BE65CC}" type="pres">
      <dgm:prSet presAssocID="{375DE5D2-5D7C-4A5E-AB43-645DC1E2F67C}" presName="parentLeftMargin" presStyleLbl="node1" presStyleIdx="3" presStyleCnt="6"/>
      <dgm:spPr/>
    </dgm:pt>
    <dgm:pt modelId="{18F0ADC7-966B-4F1C-B950-4E514D57FB5B}" type="pres">
      <dgm:prSet presAssocID="{375DE5D2-5D7C-4A5E-AB43-645DC1E2F67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6740557-9BFF-40E9-864A-51B1B4C2EC5F}" type="pres">
      <dgm:prSet presAssocID="{375DE5D2-5D7C-4A5E-AB43-645DC1E2F67C}" presName="negativeSpace" presStyleCnt="0"/>
      <dgm:spPr/>
    </dgm:pt>
    <dgm:pt modelId="{69331B3C-015E-41BE-98E9-FC890F011188}" type="pres">
      <dgm:prSet presAssocID="{375DE5D2-5D7C-4A5E-AB43-645DC1E2F67C}" presName="childText" presStyleLbl="conFgAcc1" presStyleIdx="4" presStyleCnt="6">
        <dgm:presLayoutVars>
          <dgm:bulletEnabled val="1"/>
        </dgm:presLayoutVars>
      </dgm:prSet>
      <dgm:spPr/>
    </dgm:pt>
    <dgm:pt modelId="{5D55E007-E05C-47F5-BD10-3F270032E812}" type="pres">
      <dgm:prSet presAssocID="{C30E4941-5A50-495E-939D-A30F3339351D}" presName="spaceBetweenRectangles" presStyleCnt="0"/>
      <dgm:spPr/>
    </dgm:pt>
    <dgm:pt modelId="{6F2C2100-0872-459B-94A6-46983A6A524A}" type="pres">
      <dgm:prSet presAssocID="{3928C249-ED0C-4C8F-8310-2F735220A09D}" presName="parentLin" presStyleCnt="0"/>
      <dgm:spPr/>
    </dgm:pt>
    <dgm:pt modelId="{44A42284-980F-48B5-A6C8-DA9C2CA4D835}" type="pres">
      <dgm:prSet presAssocID="{3928C249-ED0C-4C8F-8310-2F735220A09D}" presName="parentLeftMargin" presStyleLbl="node1" presStyleIdx="4" presStyleCnt="6"/>
      <dgm:spPr/>
    </dgm:pt>
    <dgm:pt modelId="{CBD2A0FF-5264-4B05-90B5-8C855273D06F}" type="pres">
      <dgm:prSet presAssocID="{3928C249-ED0C-4C8F-8310-2F735220A09D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401217C8-FE74-4CEB-89C3-E28EC90BF417}" type="pres">
      <dgm:prSet presAssocID="{3928C249-ED0C-4C8F-8310-2F735220A09D}" presName="negativeSpace" presStyleCnt="0"/>
      <dgm:spPr/>
    </dgm:pt>
    <dgm:pt modelId="{317F0CC5-831C-41E5-BD66-2D6613966164}" type="pres">
      <dgm:prSet presAssocID="{3928C249-ED0C-4C8F-8310-2F735220A09D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BB41D801-12E1-4042-8E16-F428262B6CE2}" type="presOf" srcId="{BF6540C6-D30C-4E08-8F84-B32DE2E5D8F6}" destId="{7BE3DEB0-3EE9-493D-A1D3-0AA75B5DB82D}" srcOrd="1" destOrd="0" presId="urn:microsoft.com/office/officeart/2005/8/layout/list1"/>
    <dgm:cxn modelId="{2386DA17-C9EE-491A-94F9-8D0E9BF62766}" srcId="{D4AFFC65-A167-4DD1-A46B-CE699C80A94A}" destId="{375DE5D2-5D7C-4A5E-AB43-645DC1E2F67C}" srcOrd="4" destOrd="0" parTransId="{2E368255-E3C7-4132-A9DA-E3718C410246}" sibTransId="{C30E4941-5A50-495E-939D-A30F3339351D}"/>
    <dgm:cxn modelId="{43262023-71EA-4253-9E41-7DE1001B4914}" type="presOf" srcId="{3928C249-ED0C-4C8F-8310-2F735220A09D}" destId="{CBD2A0FF-5264-4B05-90B5-8C855273D06F}" srcOrd="1" destOrd="0" presId="urn:microsoft.com/office/officeart/2005/8/layout/list1"/>
    <dgm:cxn modelId="{341AFA2B-82FD-44F8-B589-14CF61E9AD3F}" type="presOf" srcId="{375DE5D2-5D7C-4A5E-AB43-645DC1E2F67C}" destId="{8A53A464-0DBB-4FED-BE92-A07DE1BE65CC}" srcOrd="0" destOrd="0" presId="urn:microsoft.com/office/officeart/2005/8/layout/list1"/>
    <dgm:cxn modelId="{23BEF767-7086-4534-9354-34D1E971E75F}" srcId="{D4AFFC65-A167-4DD1-A46B-CE699C80A94A}" destId="{BF6540C6-D30C-4E08-8F84-B32DE2E5D8F6}" srcOrd="2" destOrd="0" parTransId="{3E5C1230-EE4A-41A0-A588-C8D1A2118CCC}" sibTransId="{A1229710-808D-4ED5-AD42-7DCA945AAA86}"/>
    <dgm:cxn modelId="{8C0D5F76-A9B4-484F-A5DE-4C4BB1794406}" type="presOf" srcId="{ABE55AB6-3E23-4182-967C-E34BC55C664A}" destId="{DD329D9B-3337-440A-87B2-AA2BF9069F78}" srcOrd="1" destOrd="0" presId="urn:microsoft.com/office/officeart/2005/8/layout/list1"/>
    <dgm:cxn modelId="{A01DD576-38C7-4B31-BBBD-73205C48CDCA}" type="presOf" srcId="{D4AFFC65-A167-4DD1-A46B-CE699C80A94A}" destId="{FA190355-D1A5-48F2-97DD-79F71F7A70AA}" srcOrd="0" destOrd="0" presId="urn:microsoft.com/office/officeart/2005/8/layout/list1"/>
    <dgm:cxn modelId="{CBF3D956-BAAF-41CD-9D3C-151A48A2CDE4}" type="presOf" srcId="{4BDE6D83-92B5-4669-9640-1A6C39B58481}" destId="{9754C87B-3C11-4545-8027-DF1ECC9852F2}" srcOrd="1" destOrd="0" presId="urn:microsoft.com/office/officeart/2005/8/layout/list1"/>
    <dgm:cxn modelId="{8F0A6C5A-E233-418F-B992-097031EC6E54}" type="presOf" srcId="{4BDE6D83-92B5-4669-9640-1A6C39B58481}" destId="{37A412E9-EAA7-4FEC-AD72-63917E00F74B}" srcOrd="0" destOrd="0" presId="urn:microsoft.com/office/officeart/2005/8/layout/list1"/>
    <dgm:cxn modelId="{F1EA918C-A799-4041-B13D-476760B2903D}" type="presOf" srcId="{64117D42-5397-46D2-8A0B-7091C7446871}" destId="{88FEDD1F-B1DE-415A-AEFE-7669ED092341}" srcOrd="0" destOrd="0" presId="urn:microsoft.com/office/officeart/2005/8/layout/list1"/>
    <dgm:cxn modelId="{71C5FB93-11B7-4794-901B-5BFB9DFAB9DA}" srcId="{D4AFFC65-A167-4DD1-A46B-CE699C80A94A}" destId="{64117D42-5397-46D2-8A0B-7091C7446871}" srcOrd="0" destOrd="0" parTransId="{C88394DE-2EE3-49DB-AE0B-AF54D4E1A2B2}" sibTransId="{06F1E99C-CE98-4CDF-99ED-26EDFA247825}"/>
    <dgm:cxn modelId="{06DCDC96-6446-4A04-A574-84915C16E56F}" type="presOf" srcId="{ABE55AB6-3E23-4182-967C-E34BC55C664A}" destId="{4723DF2E-CC7F-4833-8470-F292BB77E18D}" srcOrd="0" destOrd="0" presId="urn:microsoft.com/office/officeart/2005/8/layout/list1"/>
    <dgm:cxn modelId="{DFEB259D-60C2-461C-A055-D53A41A3D9AD}" type="presOf" srcId="{64117D42-5397-46D2-8A0B-7091C7446871}" destId="{D797A6A3-1510-4FE4-9C9A-577E49D98675}" srcOrd="1" destOrd="0" presId="urn:microsoft.com/office/officeart/2005/8/layout/list1"/>
    <dgm:cxn modelId="{2C87AEA8-476C-4155-B9D3-7C19BA303696}" srcId="{D4AFFC65-A167-4DD1-A46B-CE699C80A94A}" destId="{3928C249-ED0C-4C8F-8310-2F735220A09D}" srcOrd="5" destOrd="0" parTransId="{9C81750D-65FC-4208-8908-C835203CBD2E}" sibTransId="{26B77D91-1F44-4B54-8AE8-32A00EE41301}"/>
    <dgm:cxn modelId="{B4E45BB1-C5D7-4D0B-9199-C417F378DA81}" srcId="{D4AFFC65-A167-4DD1-A46B-CE699C80A94A}" destId="{ABE55AB6-3E23-4182-967C-E34BC55C664A}" srcOrd="3" destOrd="0" parTransId="{C8CB4734-7C92-42FB-891A-BA726B845B71}" sibTransId="{2A0A1622-9456-4EDC-9BAF-8C4B14D1C4C7}"/>
    <dgm:cxn modelId="{05D545BF-70C8-400C-B594-A724AED5EA30}" type="presOf" srcId="{BF6540C6-D30C-4E08-8F84-B32DE2E5D8F6}" destId="{C6600E4C-34C4-4BEF-B19A-6FFEA0895C45}" srcOrd="0" destOrd="0" presId="urn:microsoft.com/office/officeart/2005/8/layout/list1"/>
    <dgm:cxn modelId="{EE4119D4-4698-4EDE-BAF8-EB5106E9A536}" type="presOf" srcId="{375DE5D2-5D7C-4A5E-AB43-645DC1E2F67C}" destId="{18F0ADC7-966B-4F1C-B950-4E514D57FB5B}" srcOrd="1" destOrd="0" presId="urn:microsoft.com/office/officeart/2005/8/layout/list1"/>
    <dgm:cxn modelId="{4D3ED4D8-361E-4C9D-9DCA-F5251C8DF11E}" type="presOf" srcId="{3928C249-ED0C-4C8F-8310-2F735220A09D}" destId="{44A42284-980F-48B5-A6C8-DA9C2CA4D835}" srcOrd="0" destOrd="0" presId="urn:microsoft.com/office/officeart/2005/8/layout/list1"/>
    <dgm:cxn modelId="{458FC6E1-DDF2-4576-8E7D-AAC003E9A2A9}" srcId="{D4AFFC65-A167-4DD1-A46B-CE699C80A94A}" destId="{4BDE6D83-92B5-4669-9640-1A6C39B58481}" srcOrd="1" destOrd="0" parTransId="{56A1E616-18B5-452C-8D8C-E8097901A5F6}" sibTransId="{DC53E79F-CEE2-4C12-A2F1-139645C62913}"/>
    <dgm:cxn modelId="{0BFCD6EA-C9C0-48A3-A88A-C244A382ED8F}" type="presParOf" srcId="{FA190355-D1A5-48F2-97DD-79F71F7A70AA}" destId="{0233E3ED-73E6-4412-A6D7-DF75CFD225B4}" srcOrd="0" destOrd="0" presId="urn:microsoft.com/office/officeart/2005/8/layout/list1"/>
    <dgm:cxn modelId="{0194306F-0135-4C87-97E7-83E09D8AED5B}" type="presParOf" srcId="{0233E3ED-73E6-4412-A6D7-DF75CFD225B4}" destId="{88FEDD1F-B1DE-415A-AEFE-7669ED092341}" srcOrd="0" destOrd="0" presId="urn:microsoft.com/office/officeart/2005/8/layout/list1"/>
    <dgm:cxn modelId="{7946F9A4-6F35-4B6D-8578-2281CAEBD8A8}" type="presParOf" srcId="{0233E3ED-73E6-4412-A6D7-DF75CFD225B4}" destId="{D797A6A3-1510-4FE4-9C9A-577E49D98675}" srcOrd="1" destOrd="0" presId="urn:microsoft.com/office/officeart/2005/8/layout/list1"/>
    <dgm:cxn modelId="{BEC3EF63-2180-4EAD-B1B8-C369A8C98012}" type="presParOf" srcId="{FA190355-D1A5-48F2-97DD-79F71F7A70AA}" destId="{B08CD878-F304-44BB-82CB-4E3A01833AA9}" srcOrd="1" destOrd="0" presId="urn:microsoft.com/office/officeart/2005/8/layout/list1"/>
    <dgm:cxn modelId="{8439BF32-907B-4AE4-96CA-EED997674E84}" type="presParOf" srcId="{FA190355-D1A5-48F2-97DD-79F71F7A70AA}" destId="{3D929531-5269-43DC-9182-E18084A798DE}" srcOrd="2" destOrd="0" presId="urn:microsoft.com/office/officeart/2005/8/layout/list1"/>
    <dgm:cxn modelId="{5C2F5CFB-12ED-46C7-ADDA-F83F7035A1AE}" type="presParOf" srcId="{FA190355-D1A5-48F2-97DD-79F71F7A70AA}" destId="{477C3452-333C-4BD7-97FF-3913738C444A}" srcOrd="3" destOrd="0" presId="urn:microsoft.com/office/officeart/2005/8/layout/list1"/>
    <dgm:cxn modelId="{CF301CA3-7B07-429E-BCF7-2DDC142B2E73}" type="presParOf" srcId="{FA190355-D1A5-48F2-97DD-79F71F7A70AA}" destId="{2F8597DC-6FAF-45BA-8A40-DFE32B772E43}" srcOrd="4" destOrd="0" presId="urn:microsoft.com/office/officeart/2005/8/layout/list1"/>
    <dgm:cxn modelId="{7A410660-3C23-423C-A039-2F3DC3184A7E}" type="presParOf" srcId="{2F8597DC-6FAF-45BA-8A40-DFE32B772E43}" destId="{37A412E9-EAA7-4FEC-AD72-63917E00F74B}" srcOrd="0" destOrd="0" presId="urn:microsoft.com/office/officeart/2005/8/layout/list1"/>
    <dgm:cxn modelId="{99A85146-A96E-4E1C-AB79-13051F89710C}" type="presParOf" srcId="{2F8597DC-6FAF-45BA-8A40-DFE32B772E43}" destId="{9754C87B-3C11-4545-8027-DF1ECC9852F2}" srcOrd="1" destOrd="0" presId="urn:microsoft.com/office/officeart/2005/8/layout/list1"/>
    <dgm:cxn modelId="{434D766D-EBC7-4709-99F5-749DE9FEEBB6}" type="presParOf" srcId="{FA190355-D1A5-48F2-97DD-79F71F7A70AA}" destId="{FB7DD57D-57D3-4365-8849-E3775E6E1274}" srcOrd="5" destOrd="0" presId="urn:microsoft.com/office/officeart/2005/8/layout/list1"/>
    <dgm:cxn modelId="{8B633124-9D93-4B9F-9FC8-A29FC3A56F33}" type="presParOf" srcId="{FA190355-D1A5-48F2-97DD-79F71F7A70AA}" destId="{0CDA46E7-F559-4BA8-9C21-931E6E6DCBE3}" srcOrd="6" destOrd="0" presId="urn:microsoft.com/office/officeart/2005/8/layout/list1"/>
    <dgm:cxn modelId="{BDB288C6-F4F7-49ED-8355-8D86346AB6CE}" type="presParOf" srcId="{FA190355-D1A5-48F2-97DD-79F71F7A70AA}" destId="{91DFF122-33BA-4B2D-A76D-985EF2B46F62}" srcOrd="7" destOrd="0" presId="urn:microsoft.com/office/officeart/2005/8/layout/list1"/>
    <dgm:cxn modelId="{D1B05FB8-F60F-4610-BA93-34A7FB5438F1}" type="presParOf" srcId="{FA190355-D1A5-48F2-97DD-79F71F7A70AA}" destId="{B6C14404-E444-4613-A3AB-36217D28B6F0}" srcOrd="8" destOrd="0" presId="urn:microsoft.com/office/officeart/2005/8/layout/list1"/>
    <dgm:cxn modelId="{4561E583-33DD-470C-93E4-A9DD9F0C0199}" type="presParOf" srcId="{B6C14404-E444-4613-A3AB-36217D28B6F0}" destId="{C6600E4C-34C4-4BEF-B19A-6FFEA0895C45}" srcOrd="0" destOrd="0" presId="urn:microsoft.com/office/officeart/2005/8/layout/list1"/>
    <dgm:cxn modelId="{77C8A14D-15F5-4923-B303-A550EC6822C8}" type="presParOf" srcId="{B6C14404-E444-4613-A3AB-36217D28B6F0}" destId="{7BE3DEB0-3EE9-493D-A1D3-0AA75B5DB82D}" srcOrd="1" destOrd="0" presId="urn:microsoft.com/office/officeart/2005/8/layout/list1"/>
    <dgm:cxn modelId="{03D70F69-78DB-4084-BDD2-7DF006306898}" type="presParOf" srcId="{FA190355-D1A5-48F2-97DD-79F71F7A70AA}" destId="{44C00A7E-F0A7-437D-B549-2EA21CD45537}" srcOrd="9" destOrd="0" presId="urn:microsoft.com/office/officeart/2005/8/layout/list1"/>
    <dgm:cxn modelId="{651F5FC6-BA19-4688-BD09-588A60BAD452}" type="presParOf" srcId="{FA190355-D1A5-48F2-97DD-79F71F7A70AA}" destId="{BEAAC7DC-36F0-4766-95FA-3AC1115DAE88}" srcOrd="10" destOrd="0" presId="urn:microsoft.com/office/officeart/2005/8/layout/list1"/>
    <dgm:cxn modelId="{163B8CBA-2481-4F44-9F7A-1353FC0182F0}" type="presParOf" srcId="{FA190355-D1A5-48F2-97DD-79F71F7A70AA}" destId="{3B5007F9-3DB8-4ADE-A322-818FEBE37A0D}" srcOrd="11" destOrd="0" presId="urn:microsoft.com/office/officeart/2005/8/layout/list1"/>
    <dgm:cxn modelId="{7373CC90-3BDD-4096-A27D-33795AAB9D49}" type="presParOf" srcId="{FA190355-D1A5-48F2-97DD-79F71F7A70AA}" destId="{E126548C-FB11-4695-B51D-253CD081BF7D}" srcOrd="12" destOrd="0" presId="urn:microsoft.com/office/officeart/2005/8/layout/list1"/>
    <dgm:cxn modelId="{8473A1C2-274E-4EBC-8BE1-59A700FAEAF0}" type="presParOf" srcId="{E126548C-FB11-4695-B51D-253CD081BF7D}" destId="{4723DF2E-CC7F-4833-8470-F292BB77E18D}" srcOrd="0" destOrd="0" presId="urn:microsoft.com/office/officeart/2005/8/layout/list1"/>
    <dgm:cxn modelId="{6A7E0623-7003-4020-B745-5445D35460CE}" type="presParOf" srcId="{E126548C-FB11-4695-B51D-253CD081BF7D}" destId="{DD329D9B-3337-440A-87B2-AA2BF9069F78}" srcOrd="1" destOrd="0" presId="urn:microsoft.com/office/officeart/2005/8/layout/list1"/>
    <dgm:cxn modelId="{DED6FC54-D4E0-40C9-AFDE-82FFA55FF9CE}" type="presParOf" srcId="{FA190355-D1A5-48F2-97DD-79F71F7A70AA}" destId="{E9C99A7C-5123-4318-AD25-850CEDE7AD27}" srcOrd="13" destOrd="0" presId="urn:microsoft.com/office/officeart/2005/8/layout/list1"/>
    <dgm:cxn modelId="{020C62CC-44C3-4823-A8EB-5F8C3FCFEE5D}" type="presParOf" srcId="{FA190355-D1A5-48F2-97DD-79F71F7A70AA}" destId="{26F81ACB-71D9-40CA-87FB-D13925CC598A}" srcOrd="14" destOrd="0" presId="urn:microsoft.com/office/officeart/2005/8/layout/list1"/>
    <dgm:cxn modelId="{D7174B8F-6165-40E6-AE6C-5A6C7E8A53BA}" type="presParOf" srcId="{FA190355-D1A5-48F2-97DD-79F71F7A70AA}" destId="{8BB02092-7DCB-4D55-A93E-920BC0D83D8E}" srcOrd="15" destOrd="0" presId="urn:microsoft.com/office/officeart/2005/8/layout/list1"/>
    <dgm:cxn modelId="{764EC6E1-9A65-4887-9B0C-5B440A9F1243}" type="presParOf" srcId="{FA190355-D1A5-48F2-97DD-79F71F7A70AA}" destId="{6DD5303E-C511-44A0-9365-F49F3D2F3E7F}" srcOrd="16" destOrd="0" presId="urn:microsoft.com/office/officeart/2005/8/layout/list1"/>
    <dgm:cxn modelId="{C6667459-F4D9-4DC0-BD89-21A64EA483AD}" type="presParOf" srcId="{6DD5303E-C511-44A0-9365-F49F3D2F3E7F}" destId="{8A53A464-0DBB-4FED-BE92-A07DE1BE65CC}" srcOrd="0" destOrd="0" presId="urn:microsoft.com/office/officeart/2005/8/layout/list1"/>
    <dgm:cxn modelId="{77B2EF3B-8747-4D42-BF17-84955FBA1EC6}" type="presParOf" srcId="{6DD5303E-C511-44A0-9365-F49F3D2F3E7F}" destId="{18F0ADC7-966B-4F1C-B950-4E514D57FB5B}" srcOrd="1" destOrd="0" presId="urn:microsoft.com/office/officeart/2005/8/layout/list1"/>
    <dgm:cxn modelId="{99A4C715-C480-4BB2-8C82-09B32B816649}" type="presParOf" srcId="{FA190355-D1A5-48F2-97DD-79F71F7A70AA}" destId="{26740557-9BFF-40E9-864A-51B1B4C2EC5F}" srcOrd="17" destOrd="0" presId="urn:microsoft.com/office/officeart/2005/8/layout/list1"/>
    <dgm:cxn modelId="{09CBE9A0-9586-4F7A-BE5F-F6D0E6F448EA}" type="presParOf" srcId="{FA190355-D1A5-48F2-97DD-79F71F7A70AA}" destId="{69331B3C-015E-41BE-98E9-FC890F011188}" srcOrd="18" destOrd="0" presId="urn:microsoft.com/office/officeart/2005/8/layout/list1"/>
    <dgm:cxn modelId="{648C5CDF-19ED-4290-ADD5-25E34EB02638}" type="presParOf" srcId="{FA190355-D1A5-48F2-97DD-79F71F7A70AA}" destId="{5D55E007-E05C-47F5-BD10-3F270032E812}" srcOrd="19" destOrd="0" presId="urn:microsoft.com/office/officeart/2005/8/layout/list1"/>
    <dgm:cxn modelId="{CBC02EEA-8545-4EA6-931D-DFD1988408B4}" type="presParOf" srcId="{FA190355-D1A5-48F2-97DD-79F71F7A70AA}" destId="{6F2C2100-0872-459B-94A6-46983A6A524A}" srcOrd="20" destOrd="0" presId="urn:microsoft.com/office/officeart/2005/8/layout/list1"/>
    <dgm:cxn modelId="{3FE12D6D-BA3A-4E97-9DE5-B142EB51D9AF}" type="presParOf" srcId="{6F2C2100-0872-459B-94A6-46983A6A524A}" destId="{44A42284-980F-48B5-A6C8-DA9C2CA4D835}" srcOrd="0" destOrd="0" presId="urn:microsoft.com/office/officeart/2005/8/layout/list1"/>
    <dgm:cxn modelId="{ECBB27DF-1AB9-4271-99AE-A813FDB286AF}" type="presParOf" srcId="{6F2C2100-0872-459B-94A6-46983A6A524A}" destId="{CBD2A0FF-5264-4B05-90B5-8C855273D06F}" srcOrd="1" destOrd="0" presId="urn:microsoft.com/office/officeart/2005/8/layout/list1"/>
    <dgm:cxn modelId="{47555FB3-F69E-4A6D-9735-75BA2A8A4128}" type="presParOf" srcId="{FA190355-D1A5-48F2-97DD-79F71F7A70AA}" destId="{401217C8-FE74-4CEB-89C3-E28EC90BF417}" srcOrd="21" destOrd="0" presId="urn:microsoft.com/office/officeart/2005/8/layout/list1"/>
    <dgm:cxn modelId="{63CF8809-6FF4-4420-A8EA-DCB783A6A26E}" type="presParOf" srcId="{FA190355-D1A5-48F2-97DD-79F71F7A70AA}" destId="{317F0CC5-831C-41E5-BD66-2D6613966164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023AC8-D743-4115-B54A-6F366D4C8B2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977A278-CDC2-44F5-9285-6FC95F71B0A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Airlines Wise Data Analysis</a:t>
          </a:r>
          <a:endParaRPr lang="en-US"/>
        </a:p>
      </dgm:t>
    </dgm:pt>
    <dgm:pt modelId="{4EACDF0E-B14E-4E4F-8571-0FF875BAFDF2}" type="parTrans" cxnId="{CA3DC21C-C2FC-4562-8282-A375B3C6F761}">
      <dgm:prSet/>
      <dgm:spPr/>
      <dgm:t>
        <a:bodyPr/>
        <a:lstStyle/>
        <a:p>
          <a:endParaRPr lang="en-US"/>
        </a:p>
      </dgm:t>
    </dgm:pt>
    <dgm:pt modelId="{DD9F33EB-419F-456C-BD1F-E46194C0CA1A}" type="sibTrans" cxnId="{CA3DC21C-C2FC-4562-8282-A375B3C6F761}">
      <dgm:prSet/>
      <dgm:spPr/>
      <dgm:t>
        <a:bodyPr/>
        <a:lstStyle/>
        <a:p>
          <a:endParaRPr lang="en-US"/>
        </a:p>
      </dgm:t>
    </dgm:pt>
    <dgm:pt modelId="{BBF402EE-1F14-4D00-808D-E24A5578C79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Source city Wise Data Analysis</a:t>
          </a:r>
          <a:endParaRPr lang="en-US" dirty="0"/>
        </a:p>
      </dgm:t>
    </dgm:pt>
    <dgm:pt modelId="{C95B78F2-A70A-4F7C-80EA-E6BEC34A4452}" type="parTrans" cxnId="{044172A1-196A-4934-A9C1-8C47B3EA49BD}">
      <dgm:prSet/>
      <dgm:spPr/>
      <dgm:t>
        <a:bodyPr/>
        <a:lstStyle/>
        <a:p>
          <a:endParaRPr lang="en-US"/>
        </a:p>
      </dgm:t>
    </dgm:pt>
    <dgm:pt modelId="{F107AECA-4A14-4E02-AC6D-FD5B2EADF805}" type="sibTrans" cxnId="{044172A1-196A-4934-A9C1-8C47B3EA49BD}">
      <dgm:prSet/>
      <dgm:spPr/>
      <dgm:t>
        <a:bodyPr/>
        <a:lstStyle/>
        <a:p>
          <a:endParaRPr lang="en-US"/>
        </a:p>
      </dgm:t>
    </dgm:pt>
    <dgm:pt modelId="{C25609FD-B5D6-44C1-8BAC-DDAA7BC0FC3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Destination_city Wise Analysis</a:t>
          </a:r>
          <a:endParaRPr lang="en-US"/>
        </a:p>
      </dgm:t>
    </dgm:pt>
    <dgm:pt modelId="{1F2C8A80-32C1-4245-9274-8E7CAD059094}" type="parTrans" cxnId="{A617BBD3-A440-416D-AF7C-D42D43F4BEE9}">
      <dgm:prSet/>
      <dgm:spPr/>
      <dgm:t>
        <a:bodyPr/>
        <a:lstStyle/>
        <a:p>
          <a:endParaRPr lang="en-US"/>
        </a:p>
      </dgm:t>
    </dgm:pt>
    <dgm:pt modelId="{A8763C81-16E2-4A71-9B06-465724DFC477}" type="sibTrans" cxnId="{A617BBD3-A440-416D-AF7C-D42D43F4BEE9}">
      <dgm:prSet/>
      <dgm:spPr/>
      <dgm:t>
        <a:bodyPr/>
        <a:lstStyle/>
        <a:p>
          <a:endParaRPr lang="en-US"/>
        </a:p>
      </dgm:t>
    </dgm:pt>
    <dgm:pt modelId="{9701DE12-6609-4B29-A7D7-D50F6BB43F2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Stops Wise Data Analysis</a:t>
          </a:r>
          <a:endParaRPr lang="en-US"/>
        </a:p>
      </dgm:t>
    </dgm:pt>
    <dgm:pt modelId="{E866D96E-9E15-4052-9735-BB239F3A6E85}" type="parTrans" cxnId="{5D1B1F05-6209-4EEB-A727-07C001D98785}">
      <dgm:prSet/>
      <dgm:spPr/>
      <dgm:t>
        <a:bodyPr/>
        <a:lstStyle/>
        <a:p>
          <a:endParaRPr lang="en-US"/>
        </a:p>
      </dgm:t>
    </dgm:pt>
    <dgm:pt modelId="{5326483D-9F79-4CB6-80AA-553732192CCB}" type="sibTrans" cxnId="{5D1B1F05-6209-4EEB-A727-07C001D98785}">
      <dgm:prSet/>
      <dgm:spPr/>
      <dgm:t>
        <a:bodyPr/>
        <a:lstStyle/>
        <a:p>
          <a:endParaRPr lang="en-US"/>
        </a:p>
      </dgm:t>
    </dgm:pt>
    <dgm:pt modelId="{F7500F26-F148-4D54-8BC0-267ADB489B4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Class Wise Data Analysis</a:t>
          </a:r>
          <a:endParaRPr lang="en-US" dirty="0"/>
        </a:p>
      </dgm:t>
    </dgm:pt>
    <dgm:pt modelId="{C3320AD3-9713-4AF9-A16F-B6A96AF20868}" type="parTrans" cxnId="{EFE4EFD4-ED06-4665-8410-EFAB863B2A3D}">
      <dgm:prSet/>
      <dgm:spPr/>
      <dgm:t>
        <a:bodyPr/>
        <a:lstStyle/>
        <a:p>
          <a:endParaRPr lang="en-US"/>
        </a:p>
      </dgm:t>
    </dgm:pt>
    <dgm:pt modelId="{AF33F524-6A2E-42CA-8899-242D6AE0765B}" type="sibTrans" cxnId="{EFE4EFD4-ED06-4665-8410-EFAB863B2A3D}">
      <dgm:prSet/>
      <dgm:spPr/>
      <dgm:t>
        <a:bodyPr/>
        <a:lstStyle/>
        <a:p>
          <a:endParaRPr lang="en-US"/>
        </a:p>
      </dgm:t>
    </dgm:pt>
    <dgm:pt modelId="{CBE8A63C-6E02-4929-BA8B-80A8797E1A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Departure time Wise Data Analysis</a:t>
          </a:r>
        </a:p>
      </dgm:t>
    </dgm:pt>
    <dgm:pt modelId="{781585C7-83C7-4C83-87D8-904FE1106175}" type="parTrans" cxnId="{0389EAA5-41DB-4144-949B-C352784A0412}">
      <dgm:prSet/>
      <dgm:spPr/>
      <dgm:t>
        <a:bodyPr/>
        <a:lstStyle/>
        <a:p>
          <a:endParaRPr lang="en-IN"/>
        </a:p>
      </dgm:t>
    </dgm:pt>
    <dgm:pt modelId="{A48EC6EE-77CA-44B6-80BE-ED98E3EC9A07}" type="sibTrans" cxnId="{0389EAA5-41DB-4144-949B-C352784A0412}">
      <dgm:prSet/>
      <dgm:spPr/>
      <dgm:t>
        <a:bodyPr/>
        <a:lstStyle/>
        <a:p>
          <a:endParaRPr lang="en-IN"/>
        </a:p>
      </dgm:t>
    </dgm:pt>
    <dgm:pt modelId="{13EC2185-3472-44FE-9038-153C2A0FE4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Days_left</a:t>
          </a:r>
          <a:r>
            <a:rPr lang="en-US" dirty="0"/>
            <a:t> Wise Data Analysis</a:t>
          </a:r>
        </a:p>
      </dgm:t>
    </dgm:pt>
    <dgm:pt modelId="{579AB823-C3A6-4B1F-B304-0AEE7DE4192D}" type="parTrans" cxnId="{8F9650DF-2755-4A60-8C8A-ADE5661EA7BE}">
      <dgm:prSet/>
      <dgm:spPr/>
      <dgm:t>
        <a:bodyPr/>
        <a:lstStyle/>
        <a:p>
          <a:endParaRPr lang="en-IN"/>
        </a:p>
      </dgm:t>
    </dgm:pt>
    <dgm:pt modelId="{7E8AF27C-4A05-4A13-8D49-D437B6FF142D}" type="sibTrans" cxnId="{8F9650DF-2755-4A60-8C8A-ADE5661EA7BE}">
      <dgm:prSet/>
      <dgm:spPr/>
      <dgm:t>
        <a:bodyPr/>
        <a:lstStyle/>
        <a:p>
          <a:endParaRPr lang="en-IN"/>
        </a:p>
      </dgm:t>
    </dgm:pt>
    <dgm:pt modelId="{20D76C65-3D8A-4A46-A84E-BDEA37C359F8}" type="pres">
      <dgm:prSet presAssocID="{A6023AC8-D743-4115-B54A-6F366D4C8B2A}" presName="root" presStyleCnt="0">
        <dgm:presLayoutVars>
          <dgm:dir/>
          <dgm:resizeHandles val="exact"/>
        </dgm:presLayoutVars>
      </dgm:prSet>
      <dgm:spPr/>
    </dgm:pt>
    <dgm:pt modelId="{1886E167-78CE-4727-9A79-BCC400157432}" type="pres">
      <dgm:prSet presAssocID="{6977A278-CDC2-44F5-9285-6FC95F71B0AE}" presName="compNode" presStyleCnt="0"/>
      <dgm:spPr/>
    </dgm:pt>
    <dgm:pt modelId="{BBDE4DB4-F79F-44BC-AD33-0806107F75C1}" type="pres">
      <dgm:prSet presAssocID="{6977A278-CDC2-44F5-9285-6FC95F71B0AE}" presName="bgRect" presStyleLbl="bgShp" presStyleIdx="0" presStyleCnt="7"/>
      <dgm:spPr/>
    </dgm:pt>
    <dgm:pt modelId="{3E334309-7B1C-41D9-A604-69F8E0C266C9}" type="pres">
      <dgm:prSet presAssocID="{6977A278-CDC2-44F5-9285-6FC95F71B0A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86782980-59C2-4941-8752-2BA7AC21E3B9}" type="pres">
      <dgm:prSet presAssocID="{6977A278-CDC2-44F5-9285-6FC95F71B0AE}" presName="spaceRect" presStyleCnt="0"/>
      <dgm:spPr/>
    </dgm:pt>
    <dgm:pt modelId="{46AAAAE4-455B-4E23-A446-3F3AC1537921}" type="pres">
      <dgm:prSet presAssocID="{6977A278-CDC2-44F5-9285-6FC95F71B0AE}" presName="parTx" presStyleLbl="revTx" presStyleIdx="0" presStyleCnt="7">
        <dgm:presLayoutVars>
          <dgm:chMax val="0"/>
          <dgm:chPref val="0"/>
        </dgm:presLayoutVars>
      </dgm:prSet>
      <dgm:spPr/>
    </dgm:pt>
    <dgm:pt modelId="{7A9C8515-F380-4845-8867-CE31C368966F}" type="pres">
      <dgm:prSet presAssocID="{DD9F33EB-419F-456C-BD1F-E46194C0CA1A}" presName="sibTrans" presStyleCnt="0"/>
      <dgm:spPr/>
    </dgm:pt>
    <dgm:pt modelId="{148A5BDE-6766-47BA-8FDB-CB0B82603E44}" type="pres">
      <dgm:prSet presAssocID="{BBF402EE-1F14-4D00-808D-E24A5578C795}" presName="compNode" presStyleCnt="0"/>
      <dgm:spPr/>
    </dgm:pt>
    <dgm:pt modelId="{7E065804-26AF-4661-8778-279C8C35212C}" type="pres">
      <dgm:prSet presAssocID="{BBF402EE-1F14-4D00-808D-E24A5578C795}" presName="bgRect" presStyleLbl="bgShp" presStyleIdx="1" presStyleCnt="7"/>
      <dgm:spPr/>
    </dgm:pt>
    <dgm:pt modelId="{2D793292-41A1-4888-8B50-978F2626356B}" type="pres">
      <dgm:prSet presAssocID="{BBF402EE-1F14-4D00-808D-E24A5578C795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87769CCD-3595-4CEE-8231-E0EE56135202}" type="pres">
      <dgm:prSet presAssocID="{BBF402EE-1F14-4D00-808D-E24A5578C795}" presName="spaceRect" presStyleCnt="0"/>
      <dgm:spPr/>
    </dgm:pt>
    <dgm:pt modelId="{90BD73D2-6D09-4486-B825-AA91E2EF40EA}" type="pres">
      <dgm:prSet presAssocID="{BBF402EE-1F14-4D00-808D-E24A5578C795}" presName="parTx" presStyleLbl="revTx" presStyleIdx="1" presStyleCnt="7">
        <dgm:presLayoutVars>
          <dgm:chMax val="0"/>
          <dgm:chPref val="0"/>
        </dgm:presLayoutVars>
      </dgm:prSet>
      <dgm:spPr/>
    </dgm:pt>
    <dgm:pt modelId="{F0F15D30-2A22-4A5B-8E4E-72338D3C1EA4}" type="pres">
      <dgm:prSet presAssocID="{F107AECA-4A14-4E02-AC6D-FD5B2EADF805}" presName="sibTrans" presStyleCnt="0"/>
      <dgm:spPr/>
    </dgm:pt>
    <dgm:pt modelId="{BCE39227-A24D-44CE-9CDF-59C17E9DE2A6}" type="pres">
      <dgm:prSet presAssocID="{C25609FD-B5D6-44C1-8BAC-DDAA7BC0FC39}" presName="compNode" presStyleCnt="0"/>
      <dgm:spPr/>
    </dgm:pt>
    <dgm:pt modelId="{2D599477-0BD6-4D9F-AE1A-61472F6B00C6}" type="pres">
      <dgm:prSet presAssocID="{C25609FD-B5D6-44C1-8BAC-DDAA7BC0FC39}" presName="bgRect" presStyleLbl="bgShp" presStyleIdx="2" presStyleCnt="7"/>
      <dgm:spPr/>
    </dgm:pt>
    <dgm:pt modelId="{093A0D33-1D44-417B-86D0-F2600BA9BA1C}" type="pres">
      <dgm:prSet presAssocID="{C25609FD-B5D6-44C1-8BAC-DDAA7BC0FC39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D1002A10-F1B8-4A40-9786-6E55A54F5DCA}" type="pres">
      <dgm:prSet presAssocID="{C25609FD-B5D6-44C1-8BAC-DDAA7BC0FC39}" presName="spaceRect" presStyleCnt="0"/>
      <dgm:spPr/>
    </dgm:pt>
    <dgm:pt modelId="{62DEC721-A915-493F-AADB-85D05C1FA185}" type="pres">
      <dgm:prSet presAssocID="{C25609FD-B5D6-44C1-8BAC-DDAA7BC0FC39}" presName="parTx" presStyleLbl="revTx" presStyleIdx="2" presStyleCnt="7">
        <dgm:presLayoutVars>
          <dgm:chMax val="0"/>
          <dgm:chPref val="0"/>
        </dgm:presLayoutVars>
      </dgm:prSet>
      <dgm:spPr/>
    </dgm:pt>
    <dgm:pt modelId="{3BE813EA-93E7-4608-89C0-C95566F9BC0D}" type="pres">
      <dgm:prSet presAssocID="{A8763C81-16E2-4A71-9B06-465724DFC477}" presName="sibTrans" presStyleCnt="0"/>
      <dgm:spPr/>
    </dgm:pt>
    <dgm:pt modelId="{247862AA-4806-48B5-A412-F3BF1263CCAA}" type="pres">
      <dgm:prSet presAssocID="{9701DE12-6609-4B29-A7D7-D50F6BB43F22}" presName="compNode" presStyleCnt="0"/>
      <dgm:spPr/>
    </dgm:pt>
    <dgm:pt modelId="{BF67BA46-BAD5-4878-BA26-DA858699F057}" type="pres">
      <dgm:prSet presAssocID="{9701DE12-6609-4B29-A7D7-D50F6BB43F22}" presName="bgRect" presStyleLbl="bgShp" presStyleIdx="3" presStyleCnt="7"/>
      <dgm:spPr/>
    </dgm:pt>
    <dgm:pt modelId="{DFE3BD39-8256-495E-960A-30757D8D9BEB}" type="pres">
      <dgm:prSet presAssocID="{9701DE12-6609-4B29-A7D7-D50F6BB43F22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ECB3A12-0954-4A8A-BCFD-6930AAD26B39}" type="pres">
      <dgm:prSet presAssocID="{9701DE12-6609-4B29-A7D7-D50F6BB43F22}" presName="spaceRect" presStyleCnt="0"/>
      <dgm:spPr/>
    </dgm:pt>
    <dgm:pt modelId="{FA84FC54-509A-40FD-91D1-F2335AC44F4F}" type="pres">
      <dgm:prSet presAssocID="{9701DE12-6609-4B29-A7D7-D50F6BB43F22}" presName="parTx" presStyleLbl="revTx" presStyleIdx="3" presStyleCnt="7">
        <dgm:presLayoutVars>
          <dgm:chMax val="0"/>
          <dgm:chPref val="0"/>
        </dgm:presLayoutVars>
      </dgm:prSet>
      <dgm:spPr/>
    </dgm:pt>
    <dgm:pt modelId="{024CAB04-0D24-404A-8E9B-08CC7D9B40D6}" type="pres">
      <dgm:prSet presAssocID="{5326483D-9F79-4CB6-80AA-553732192CCB}" presName="sibTrans" presStyleCnt="0"/>
      <dgm:spPr/>
    </dgm:pt>
    <dgm:pt modelId="{94E0AE64-F3B3-49BA-911B-92FFDD746A53}" type="pres">
      <dgm:prSet presAssocID="{F7500F26-F148-4D54-8BC0-267ADB489B4B}" presName="compNode" presStyleCnt="0"/>
      <dgm:spPr/>
    </dgm:pt>
    <dgm:pt modelId="{B52051A9-5829-4B8A-B73C-1876D4F3598F}" type="pres">
      <dgm:prSet presAssocID="{F7500F26-F148-4D54-8BC0-267ADB489B4B}" presName="bgRect" presStyleLbl="bgShp" presStyleIdx="4" presStyleCnt="7"/>
      <dgm:spPr/>
    </dgm:pt>
    <dgm:pt modelId="{FC628965-3495-46AE-B650-7ACF205D3F75}" type="pres">
      <dgm:prSet presAssocID="{F7500F26-F148-4D54-8BC0-267ADB489B4B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BF8A82C-F21A-481C-B459-C68AE6A1BE03}" type="pres">
      <dgm:prSet presAssocID="{F7500F26-F148-4D54-8BC0-267ADB489B4B}" presName="spaceRect" presStyleCnt="0"/>
      <dgm:spPr/>
    </dgm:pt>
    <dgm:pt modelId="{FDCBAD9C-AE0E-438F-900D-3BD623ACC2A2}" type="pres">
      <dgm:prSet presAssocID="{F7500F26-F148-4D54-8BC0-267ADB489B4B}" presName="parTx" presStyleLbl="revTx" presStyleIdx="4" presStyleCnt="7">
        <dgm:presLayoutVars>
          <dgm:chMax val="0"/>
          <dgm:chPref val="0"/>
        </dgm:presLayoutVars>
      </dgm:prSet>
      <dgm:spPr/>
    </dgm:pt>
    <dgm:pt modelId="{53067685-6D1E-467F-88A0-C4269B23E239}" type="pres">
      <dgm:prSet presAssocID="{AF33F524-6A2E-42CA-8899-242D6AE0765B}" presName="sibTrans" presStyleCnt="0"/>
      <dgm:spPr/>
    </dgm:pt>
    <dgm:pt modelId="{B1CF8396-A4AC-49CB-8DD3-32D1BC0397CD}" type="pres">
      <dgm:prSet presAssocID="{CBE8A63C-6E02-4929-BA8B-80A8797E1A69}" presName="compNode" presStyleCnt="0"/>
      <dgm:spPr/>
    </dgm:pt>
    <dgm:pt modelId="{CACAE1D5-B9AB-49C0-92CE-3698293E057C}" type="pres">
      <dgm:prSet presAssocID="{CBE8A63C-6E02-4929-BA8B-80A8797E1A69}" presName="bgRect" presStyleLbl="bgShp" presStyleIdx="5" presStyleCnt="7"/>
      <dgm:spPr/>
    </dgm:pt>
    <dgm:pt modelId="{2CF66DE2-434C-48A9-B406-9C62F4CC4703}" type="pres">
      <dgm:prSet presAssocID="{CBE8A63C-6E02-4929-BA8B-80A8797E1A69}" presName="iconRect" presStyleLbl="node1" presStyleIdx="5" presStyleCnt="7"/>
      <dgm:spPr/>
    </dgm:pt>
    <dgm:pt modelId="{BFB71524-4CAA-43A7-AE31-2EF27EA7A938}" type="pres">
      <dgm:prSet presAssocID="{CBE8A63C-6E02-4929-BA8B-80A8797E1A69}" presName="spaceRect" presStyleCnt="0"/>
      <dgm:spPr/>
    </dgm:pt>
    <dgm:pt modelId="{6BB1344F-3270-4716-9135-88DFE80D70C4}" type="pres">
      <dgm:prSet presAssocID="{CBE8A63C-6E02-4929-BA8B-80A8797E1A69}" presName="parTx" presStyleLbl="revTx" presStyleIdx="5" presStyleCnt="7">
        <dgm:presLayoutVars>
          <dgm:chMax val="0"/>
          <dgm:chPref val="0"/>
        </dgm:presLayoutVars>
      </dgm:prSet>
      <dgm:spPr/>
    </dgm:pt>
    <dgm:pt modelId="{691958C4-3F0A-41A8-A8E9-A0711F26FC6C}" type="pres">
      <dgm:prSet presAssocID="{A48EC6EE-77CA-44B6-80BE-ED98E3EC9A07}" presName="sibTrans" presStyleCnt="0"/>
      <dgm:spPr/>
    </dgm:pt>
    <dgm:pt modelId="{F7D4D1DE-7D6B-4DB2-BC62-FD647EA499EE}" type="pres">
      <dgm:prSet presAssocID="{13EC2185-3472-44FE-9038-153C2A0FE4F2}" presName="compNode" presStyleCnt="0"/>
      <dgm:spPr/>
    </dgm:pt>
    <dgm:pt modelId="{BAF2CDFD-1386-469A-A341-6BD852050659}" type="pres">
      <dgm:prSet presAssocID="{13EC2185-3472-44FE-9038-153C2A0FE4F2}" presName="bgRect" presStyleLbl="bgShp" presStyleIdx="6" presStyleCnt="7"/>
      <dgm:spPr/>
    </dgm:pt>
    <dgm:pt modelId="{223B999F-9FD1-4BA8-BB16-F9EA680491C6}" type="pres">
      <dgm:prSet presAssocID="{13EC2185-3472-44FE-9038-153C2A0FE4F2}" presName="iconRect" presStyleLbl="node1" presStyleIdx="6" presStyleCnt="7"/>
      <dgm:spPr/>
    </dgm:pt>
    <dgm:pt modelId="{8AB78350-95D1-4A7C-8867-E029582F4059}" type="pres">
      <dgm:prSet presAssocID="{13EC2185-3472-44FE-9038-153C2A0FE4F2}" presName="spaceRect" presStyleCnt="0"/>
      <dgm:spPr/>
    </dgm:pt>
    <dgm:pt modelId="{1A7EFF5B-CB81-402D-9F2C-349D1CC41990}" type="pres">
      <dgm:prSet presAssocID="{13EC2185-3472-44FE-9038-153C2A0FE4F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5D1B1F05-6209-4EEB-A727-07C001D98785}" srcId="{A6023AC8-D743-4115-B54A-6F366D4C8B2A}" destId="{9701DE12-6609-4B29-A7D7-D50F6BB43F22}" srcOrd="3" destOrd="0" parTransId="{E866D96E-9E15-4052-9735-BB239F3A6E85}" sibTransId="{5326483D-9F79-4CB6-80AA-553732192CCB}"/>
    <dgm:cxn modelId="{1A71C60A-281F-4C4F-B1B2-8954EC41D6A7}" type="presOf" srcId="{13EC2185-3472-44FE-9038-153C2A0FE4F2}" destId="{1A7EFF5B-CB81-402D-9F2C-349D1CC41990}" srcOrd="0" destOrd="0" presId="urn:microsoft.com/office/officeart/2018/2/layout/IconVerticalSolidList"/>
    <dgm:cxn modelId="{CA3DC21C-C2FC-4562-8282-A375B3C6F761}" srcId="{A6023AC8-D743-4115-B54A-6F366D4C8B2A}" destId="{6977A278-CDC2-44F5-9285-6FC95F71B0AE}" srcOrd="0" destOrd="0" parTransId="{4EACDF0E-B14E-4E4F-8571-0FF875BAFDF2}" sibTransId="{DD9F33EB-419F-456C-BD1F-E46194C0CA1A}"/>
    <dgm:cxn modelId="{E44BBA63-DBBF-45AB-81AF-61428B0497DF}" type="presOf" srcId="{BBF402EE-1F14-4D00-808D-E24A5578C795}" destId="{90BD73D2-6D09-4486-B825-AA91E2EF40EA}" srcOrd="0" destOrd="0" presId="urn:microsoft.com/office/officeart/2018/2/layout/IconVerticalSolidList"/>
    <dgm:cxn modelId="{A6234F4B-9661-4876-B103-D06F21CA6364}" type="presOf" srcId="{6977A278-CDC2-44F5-9285-6FC95F71B0AE}" destId="{46AAAAE4-455B-4E23-A446-3F3AC1537921}" srcOrd="0" destOrd="0" presId="urn:microsoft.com/office/officeart/2018/2/layout/IconVerticalSolidList"/>
    <dgm:cxn modelId="{70816C57-6C07-4F3C-97D2-8801E0525BBB}" type="presOf" srcId="{CBE8A63C-6E02-4929-BA8B-80A8797E1A69}" destId="{6BB1344F-3270-4716-9135-88DFE80D70C4}" srcOrd="0" destOrd="0" presId="urn:microsoft.com/office/officeart/2018/2/layout/IconVerticalSolidList"/>
    <dgm:cxn modelId="{388A2A9A-A3FD-4C5C-AB37-772C56759E34}" type="presOf" srcId="{F7500F26-F148-4D54-8BC0-267ADB489B4B}" destId="{FDCBAD9C-AE0E-438F-900D-3BD623ACC2A2}" srcOrd="0" destOrd="0" presId="urn:microsoft.com/office/officeart/2018/2/layout/IconVerticalSolidList"/>
    <dgm:cxn modelId="{C277329E-9872-4559-8083-BCEFE815D11E}" type="presOf" srcId="{A6023AC8-D743-4115-B54A-6F366D4C8B2A}" destId="{20D76C65-3D8A-4A46-A84E-BDEA37C359F8}" srcOrd="0" destOrd="0" presId="urn:microsoft.com/office/officeart/2018/2/layout/IconVerticalSolidList"/>
    <dgm:cxn modelId="{044172A1-196A-4934-A9C1-8C47B3EA49BD}" srcId="{A6023AC8-D743-4115-B54A-6F366D4C8B2A}" destId="{BBF402EE-1F14-4D00-808D-E24A5578C795}" srcOrd="1" destOrd="0" parTransId="{C95B78F2-A70A-4F7C-80EA-E6BEC34A4452}" sibTransId="{F107AECA-4A14-4E02-AC6D-FD5B2EADF805}"/>
    <dgm:cxn modelId="{0389EAA5-41DB-4144-949B-C352784A0412}" srcId="{A6023AC8-D743-4115-B54A-6F366D4C8B2A}" destId="{CBE8A63C-6E02-4929-BA8B-80A8797E1A69}" srcOrd="5" destOrd="0" parTransId="{781585C7-83C7-4C83-87D8-904FE1106175}" sibTransId="{A48EC6EE-77CA-44B6-80BE-ED98E3EC9A07}"/>
    <dgm:cxn modelId="{A617BBD3-A440-416D-AF7C-D42D43F4BEE9}" srcId="{A6023AC8-D743-4115-B54A-6F366D4C8B2A}" destId="{C25609FD-B5D6-44C1-8BAC-DDAA7BC0FC39}" srcOrd="2" destOrd="0" parTransId="{1F2C8A80-32C1-4245-9274-8E7CAD059094}" sibTransId="{A8763C81-16E2-4A71-9B06-465724DFC477}"/>
    <dgm:cxn modelId="{EFE4EFD4-ED06-4665-8410-EFAB863B2A3D}" srcId="{A6023AC8-D743-4115-B54A-6F366D4C8B2A}" destId="{F7500F26-F148-4D54-8BC0-267ADB489B4B}" srcOrd="4" destOrd="0" parTransId="{C3320AD3-9713-4AF9-A16F-B6A96AF20868}" sibTransId="{AF33F524-6A2E-42CA-8899-242D6AE0765B}"/>
    <dgm:cxn modelId="{997F68DF-1F68-4207-8FB8-CADF6675ED1A}" type="presOf" srcId="{9701DE12-6609-4B29-A7D7-D50F6BB43F22}" destId="{FA84FC54-509A-40FD-91D1-F2335AC44F4F}" srcOrd="0" destOrd="0" presId="urn:microsoft.com/office/officeart/2018/2/layout/IconVerticalSolidList"/>
    <dgm:cxn modelId="{8F9650DF-2755-4A60-8C8A-ADE5661EA7BE}" srcId="{A6023AC8-D743-4115-B54A-6F366D4C8B2A}" destId="{13EC2185-3472-44FE-9038-153C2A0FE4F2}" srcOrd="6" destOrd="0" parTransId="{579AB823-C3A6-4B1F-B304-0AEE7DE4192D}" sibTransId="{7E8AF27C-4A05-4A13-8D49-D437B6FF142D}"/>
    <dgm:cxn modelId="{EF2396FA-45F6-471E-B716-F38B02C61C64}" type="presOf" srcId="{C25609FD-B5D6-44C1-8BAC-DDAA7BC0FC39}" destId="{62DEC721-A915-493F-AADB-85D05C1FA185}" srcOrd="0" destOrd="0" presId="urn:microsoft.com/office/officeart/2018/2/layout/IconVerticalSolidList"/>
    <dgm:cxn modelId="{F5274906-B979-43AD-BCB3-BE0D5854EDC1}" type="presParOf" srcId="{20D76C65-3D8A-4A46-A84E-BDEA37C359F8}" destId="{1886E167-78CE-4727-9A79-BCC400157432}" srcOrd="0" destOrd="0" presId="urn:microsoft.com/office/officeart/2018/2/layout/IconVerticalSolidList"/>
    <dgm:cxn modelId="{820D71EB-31B7-4D46-9CFE-32681E71CAD6}" type="presParOf" srcId="{1886E167-78CE-4727-9A79-BCC400157432}" destId="{BBDE4DB4-F79F-44BC-AD33-0806107F75C1}" srcOrd="0" destOrd="0" presId="urn:microsoft.com/office/officeart/2018/2/layout/IconVerticalSolidList"/>
    <dgm:cxn modelId="{C8286187-8FBC-43EB-89EA-24EA954BC8B6}" type="presParOf" srcId="{1886E167-78CE-4727-9A79-BCC400157432}" destId="{3E334309-7B1C-41D9-A604-69F8E0C266C9}" srcOrd="1" destOrd="0" presId="urn:microsoft.com/office/officeart/2018/2/layout/IconVerticalSolidList"/>
    <dgm:cxn modelId="{DE68952D-5D65-46B5-8219-A062E6628AB9}" type="presParOf" srcId="{1886E167-78CE-4727-9A79-BCC400157432}" destId="{86782980-59C2-4941-8752-2BA7AC21E3B9}" srcOrd="2" destOrd="0" presId="urn:microsoft.com/office/officeart/2018/2/layout/IconVerticalSolidList"/>
    <dgm:cxn modelId="{935401D7-71C6-4E3F-8850-23CB511EFCE8}" type="presParOf" srcId="{1886E167-78CE-4727-9A79-BCC400157432}" destId="{46AAAAE4-455B-4E23-A446-3F3AC1537921}" srcOrd="3" destOrd="0" presId="urn:microsoft.com/office/officeart/2018/2/layout/IconVerticalSolidList"/>
    <dgm:cxn modelId="{07402E8F-D86D-4778-AACC-025D57A94D8E}" type="presParOf" srcId="{20D76C65-3D8A-4A46-A84E-BDEA37C359F8}" destId="{7A9C8515-F380-4845-8867-CE31C368966F}" srcOrd="1" destOrd="0" presId="urn:microsoft.com/office/officeart/2018/2/layout/IconVerticalSolidList"/>
    <dgm:cxn modelId="{DFE06FF2-76A9-4A2C-8A3E-B6E61A366C53}" type="presParOf" srcId="{20D76C65-3D8A-4A46-A84E-BDEA37C359F8}" destId="{148A5BDE-6766-47BA-8FDB-CB0B82603E44}" srcOrd="2" destOrd="0" presId="urn:microsoft.com/office/officeart/2018/2/layout/IconVerticalSolidList"/>
    <dgm:cxn modelId="{42176307-2EBC-4C2B-81D2-A3659AC15E8C}" type="presParOf" srcId="{148A5BDE-6766-47BA-8FDB-CB0B82603E44}" destId="{7E065804-26AF-4661-8778-279C8C35212C}" srcOrd="0" destOrd="0" presId="urn:microsoft.com/office/officeart/2018/2/layout/IconVerticalSolidList"/>
    <dgm:cxn modelId="{ED1C9827-28A8-42FA-9843-CF03647A7EFD}" type="presParOf" srcId="{148A5BDE-6766-47BA-8FDB-CB0B82603E44}" destId="{2D793292-41A1-4888-8B50-978F2626356B}" srcOrd="1" destOrd="0" presId="urn:microsoft.com/office/officeart/2018/2/layout/IconVerticalSolidList"/>
    <dgm:cxn modelId="{3F945948-B4D6-4B7D-884A-2B4269375FF2}" type="presParOf" srcId="{148A5BDE-6766-47BA-8FDB-CB0B82603E44}" destId="{87769CCD-3595-4CEE-8231-E0EE56135202}" srcOrd="2" destOrd="0" presId="urn:microsoft.com/office/officeart/2018/2/layout/IconVerticalSolidList"/>
    <dgm:cxn modelId="{6A3D3A56-C921-4C96-A55D-F5A2F5FED89D}" type="presParOf" srcId="{148A5BDE-6766-47BA-8FDB-CB0B82603E44}" destId="{90BD73D2-6D09-4486-B825-AA91E2EF40EA}" srcOrd="3" destOrd="0" presId="urn:microsoft.com/office/officeart/2018/2/layout/IconVerticalSolidList"/>
    <dgm:cxn modelId="{1B74A118-B2F2-47D3-8BE0-7F23FA588E94}" type="presParOf" srcId="{20D76C65-3D8A-4A46-A84E-BDEA37C359F8}" destId="{F0F15D30-2A22-4A5B-8E4E-72338D3C1EA4}" srcOrd="3" destOrd="0" presId="urn:microsoft.com/office/officeart/2018/2/layout/IconVerticalSolidList"/>
    <dgm:cxn modelId="{C53703F6-3DD3-4C7C-A411-A94A24040615}" type="presParOf" srcId="{20D76C65-3D8A-4A46-A84E-BDEA37C359F8}" destId="{BCE39227-A24D-44CE-9CDF-59C17E9DE2A6}" srcOrd="4" destOrd="0" presId="urn:microsoft.com/office/officeart/2018/2/layout/IconVerticalSolidList"/>
    <dgm:cxn modelId="{F80E5E78-361B-42D2-BC88-C5C6D745DE4B}" type="presParOf" srcId="{BCE39227-A24D-44CE-9CDF-59C17E9DE2A6}" destId="{2D599477-0BD6-4D9F-AE1A-61472F6B00C6}" srcOrd="0" destOrd="0" presId="urn:microsoft.com/office/officeart/2018/2/layout/IconVerticalSolidList"/>
    <dgm:cxn modelId="{A53765D5-312A-487F-849B-9B3B50C67267}" type="presParOf" srcId="{BCE39227-A24D-44CE-9CDF-59C17E9DE2A6}" destId="{093A0D33-1D44-417B-86D0-F2600BA9BA1C}" srcOrd="1" destOrd="0" presId="urn:microsoft.com/office/officeart/2018/2/layout/IconVerticalSolidList"/>
    <dgm:cxn modelId="{D6171114-DBFB-4782-A0A5-48617957B291}" type="presParOf" srcId="{BCE39227-A24D-44CE-9CDF-59C17E9DE2A6}" destId="{D1002A10-F1B8-4A40-9786-6E55A54F5DCA}" srcOrd="2" destOrd="0" presId="urn:microsoft.com/office/officeart/2018/2/layout/IconVerticalSolidList"/>
    <dgm:cxn modelId="{7C70DB6A-8C5D-4BBD-B121-B3267D2B1E64}" type="presParOf" srcId="{BCE39227-A24D-44CE-9CDF-59C17E9DE2A6}" destId="{62DEC721-A915-493F-AADB-85D05C1FA185}" srcOrd="3" destOrd="0" presId="urn:microsoft.com/office/officeart/2018/2/layout/IconVerticalSolidList"/>
    <dgm:cxn modelId="{177F226A-FDBD-4996-A654-E644E79EC449}" type="presParOf" srcId="{20D76C65-3D8A-4A46-A84E-BDEA37C359F8}" destId="{3BE813EA-93E7-4608-89C0-C95566F9BC0D}" srcOrd="5" destOrd="0" presId="urn:microsoft.com/office/officeart/2018/2/layout/IconVerticalSolidList"/>
    <dgm:cxn modelId="{11E70909-4AF7-4D05-9CC8-7ADCBA684AF9}" type="presParOf" srcId="{20D76C65-3D8A-4A46-A84E-BDEA37C359F8}" destId="{247862AA-4806-48B5-A412-F3BF1263CCAA}" srcOrd="6" destOrd="0" presId="urn:microsoft.com/office/officeart/2018/2/layout/IconVerticalSolidList"/>
    <dgm:cxn modelId="{7E09921F-981D-480A-AD16-2C9D1346DDBC}" type="presParOf" srcId="{247862AA-4806-48B5-A412-F3BF1263CCAA}" destId="{BF67BA46-BAD5-4878-BA26-DA858699F057}" srcOrd="0" destOrd="0" presId="urn:microsoft.com/office/officeart/2018/2/layout/IconVerticalSolidList"/>
    <dgm:cxn modelId="{2C4C32C8-54B8-4D43-BE49-9CE90508AEA6}" type="presParOf" srcId="{247862AA-4806-48B5-A412-F3BF1263CCAA}" destId="{DFE3BD39-8256-495E-960A-30757D8D9BEB}" srcOrd="1" destOrd="0" presId="urn:microsoft.com/office/officeart/2018/2/layout/IconVerticalSolidList"/>
    <dgm:cxn modelId="{CD3EA81A-A498-43C1-9EBF-A0D985198B2D}" type="presParOf" srcId="{247862AA-4806-48B5-A412-F3BF1263CCAA}" destId="{4ECB3A12-0954-4A8A-BCFD-6930AAD26B39}" srcOrd="2" destOrd="0" presId="urn:microsoft.com/office/officeart/2018/2/layout/IconVerticalSolidList"/>
    <dgm:cxn modelId="{845F49B6-78BC-4CA9-9E14-9CBBDF7D0507}" type="presParOf" srcId="{247862AA-4806-48B5-A412-F3BF1263CCAA}" destId="{FA84FC54-509A-40FD-91D1-F2335AC44F4F}" srcOrd="3" destOrd="0" presId="urn:microsoft.com/office/officeart/2018/2/layout/IconVerticalSolidList"/>
    <dgm:cxn modelId="{A9C07C98-A67A-44E3-ABE1-307E8B9ED60F}" type="presParOf" srcId="{20D76C65-3D8A-4A46-A84E-BDEA37C359F8}" destId="{024CAB04-0D24-404A-8E9B-08CC7D9B40D6}" srcOrd="7" destOrd="0" presId="urn:microsoft.com/office/officeart/2018/2/layout/IconVerticalSolidList"/>
    <dgm:cxn modelId="{F461253D-DD27-4428-8A86-0C2E8950CCE7}" type="presParOf" srcId="{20D76C65-3D8A-4A46-A84E-BDEA37C359F8}" destId="{94E0AE64-F3B3-49BA-911B-92FFDD746A53}" srcOrd="8" destOrd="0" presId="urn:microsoft.com/office/officeart/2018/2/layout/IconVerticalSolidList"/>
    <dgm:cxn modelId="{636B4FFE-3E13-4C99-9D43-80FFE276C56A}" type="presParOf" srcId="{94E0AE64-F3B3-49BA-911B-92FFDD746A53}" destId="{B52051A9-5829-4B8A-B73C-1876D4F3598F}" srcOrd="0" destOrd="0" presId="urn:microsoft.com/office/officeart/2018/2/layout/IconVerticalSolidList"/>
    <dgm:cxn modelId="{A9086BB5-3942-4E41-A2EE-C6C1FC6B50E3}" type="presParOf" srcId="{94E0AE64-F3B3-49BA-911B-92FFDD746A53}" destId="{FC628965-3495-46AE-B650-7ACF205D3F75}" srcOrd="1" destOrd="0" presId="urn:microsoft.com/office/officeart/2018/2/layout/IconVerticalSolidList"/>
    <dgm:cxn modelId="{620AE837-FE44-4545-A38E-873C7A9D7834}" type="presParOf" srcId="{94E0AE64-F3B3-49BA-911B-92FFDD746A53}" destId="{1BF8A82C-F21A-481C-B459-C68AE6A1BE03}" srcOrd="2" destOrd="0" presId="urn:microsoft.com/office/officeart/2018/2/layout/IconVerticalSolidList"/>
    <dgm:cxn modelId="{8FCAD3E5-40BE-4F35-A891-9E32117D7F8B}" type="presParOf" srcId="{94E0AE64-F3B3-49BA-911B-92FFDD746A53}" destId="{FDCBAD9C-AE0E-438F-900D-3BD623ACC2A2}" srcOrd="3" destOrd="0" presId="urn:microsoft.com/office/officeart/2018/2/layout/IconVerticalSolidList"/>
    <dgm:cxn modelId="{150B5513-51FF-4C14-938E-0438ECC84188}" type="presParOf" srcId="{20D76C65-3D8A-4A46-A84E-BDEA37C359F8}" destId="{53067685-6D1E-467F-88A0-C4269B23E239}" srcOrd="9" destOrd="0" presId="urn:microsoft.com/office/officeart/2018/2/layout/IconVerticalSolidList"/>
    <dgm:cxn modelId="{2FA04159-0854-448E-B0FC-7B0E0772BEEB}" type="presParOf" srcId="{20D76C65-3D8A-4A46-A84E-BDEA37C359F8}" destId="{B1CF8396-A4AC-49CB-8DD3-32D1BC0397CD}" srcOrd="10" destOrd="0" presId="urn:microsoft.com/office/officeart/2018/2/layout/IconVerticalSolidList"/>
    <dgm:cxn modelId="{7B51957B-55D9-4D69-A356-A93C9381E9F9}" type="presParOf" srcId="{B1CF8396-A4AC-49CB-8DD3-32D1BC0397CD}" destId="{CACAE1D5-B9AB-49C0-92CE-3698293E057C}" srcOrd="0" destOrd="0" presId="urn:microsoft.com/office/officeart/2018/2/layout/IconVerticalSolidList"/>
    <dgm:cxn modelId="{0E896558-F2B9-48A3-BB64-C1D29738C838}" type="presParOf" srcId="{B1CF8396-A4AC-49CB-8DD3-32D1BC0397CD}" destId="{2CF66DE2-434C-48A9-B406-9C62F4CC4703}" srcOrd="1" destOrd="0" presId="urn:microsoft.com/office/officeart/2018/2/layout/IconVerticalSolidList"/>
    <dgm:cxn modelId="{057CA73D-DB7E-4422-8FB8-7FC28C0D54F0}" type="presParOf" srcId="{B1CF8396-A4AC-49CB-8DD3-32D1BC0397CD}" destId="{BFB71524-4CAA-43A7-AE31-2EF27EA7A938}" srcOrd="2" destOrd="0" presId="urn:microsoft.com/office/officeart/2018/2/layout/IconVerticalSolidList"/>
    <dgm:cxn modelId="{ABEBAD90-3C55-405C-84ED-226D17679533}" type="presParOf" srcId="{B1CF8396-A4AC-49CB-8DD3-32D1BC0397CD}" destId="{6BB1344F-3270-4716-9135-88DFE80D70C4}" srcOrd="3" destOrd="0" presId="urn:microsoft.com/office/officeart/2018/2/layout/IconVerticalSolidList"/>
    <dgm:cxn modelId="{FDBDB274-44B8-47AB-9803-9346D2B6BBAA}" type="presParOf" srcId="{20D76C65-3D8A-4A46-A84E-BDEA37C359F8}" destId="{691958C4-3F0A-41A8-A8E9-A0711F26FC6C}" srcOrd="11" destOrd="0" presId="urn:microsoft.com/office/officeart/2018/2/layout/IconVerticalSolidList"/>
    <dgm:cxn modelId="{2D36D16A-0652-48B5-9043-80A4B94362B2}" type="presParOf" srcId="{20D76C65-3D8A-4A46-A84E-BDEA37C359F8}" destId="{F7D4D1DE-7D6B-4DB2-BC62-FD647EA499EE}" srcOrd="12" destOrd="0" presId="urn:microsoft.com/office/officeart/2018/2/layout/IconVerticalSolidList"/>
    <dgm:cxn modelId="{88225F45-5462-4747-8512-083C16A9BE60}" type="presParOf" srcId="{F7D4D1DE-7D6B-4DB2-BC62-FD647EA499EE}" destId="{BAF2CDFD-1386-469A-A341-6BD852050659}" srcOrd="0" destOrd="0" presId="urn:microsoft.com/office/officeart/2018/2/layout/IconVerticalSolidList"/>
    <dgm:cxn modelId="{6E70B582-113B-402E-885C-085F32E5CF11}" type="presParOf" srcId="{F7D4D1DE-7D6B-4DB2-BC62-FD647EA499EE}" destId="{223B999F-9FD1-4BA8-BB16-F9EA680491C6}" srcOrd="1" destOrd="0" presId="urn:microsoft.com/office/officeart/2018/2/layout/IconVerticalSolidList"/>
    <dgm:cxn modelId="{DC6B23A7-39AA-45DB-BD0A-964AA0FD9F1E}" type="presParOf" srcId="{F7D4D1DE-7D6B-4DB2-BC62-FD647EA499EE}" destId="{8AB78350-95D1-4A7C-8867-E029582F4059}" srcOrd="2" destOrd="0" presId="urn:microsoft.com/office/officeart/2018/2/layout/IconVerticalSolidList"/>
    <dgm:cxn modelId="{D19BCB7C-40A2-4E78-9C1E-FF676D21193E}" type="presParOf" srcId="{F7D4D1DE-7D6B-4DB2-BC62-FD647EA499EE}" destId="{1A7EFF5B-CB81-402D-9F2C-349D1CC4199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0E2299-77A3-4422-9E0F-8E0B6A58551A}">
      <dsp:nvSpPr>
        <dsp:cNvPr id="0" name=""/>
        <dsp:cNvSpPr/>
      </dsp:nvSpPr>
      <dsp:spPr>
        <a:xfrm>
          <a:off x="0" y="291899"/>
          <a:ext cx="5375383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18B84E-A761-4787-98E2-02CA8E476DDF}">
      <dsp:nvSpPr>
        <dsp:cNvPr id="0" name=""/>
        <dsp:cNvSpPr/>
      </dsp:nvSpPr>
      <dsp:spPr>
        <a:xfrm>
          <a:off x="268769" y="55739"/>
          <a:ext cx="3762768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24" tIns="0" rIns="14222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Executicve Summary</a:t>
          </a:r>
          <a:endParaRPr lang="en-US" sz="1600" kern="1200"/>
        </a:p>
      </dsp:txBody>
      <dsp:txXfrm>
        <a:off x="291826" y="78796"/>
        <a:ext cx="3716654" cy="426206"/>
      </dsp:txXfrm>
    </dsp:sp>
    <dsp:sp modelId="{87A437A5-C85F-48D7-96A8-2FFD3DDBB324}">
      <dsp:nvSpPr>
        <dsp:cNvPr id="0" name=""/>
        <dsp:cNvSpPr/>
      </dsp:nvSpPr>
      <dsp:spPr>
        <a:xfrm>
          <a:off x="0" y="1017660"/>
          <a:ext cx="5375383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AD01F3-26DA-46DA-A7F1-6BDE9642797E}">
      <dsp:nvSpPr>
        <dsp:cNvPr id="0" name=""/>
        <dsp:cNvSpPr/>
      </dsp:nvSpPr>
      <dsp:spPr>
        <a:xfrm>
          <a:off x="268769" y="781500"/>
          <a:ext cx="3762768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24" tIns="0" rIns="14222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Introduction</a:t>
          </a:r>
          <a:endParaRPr lang="en-US" sz="1600" kern="1200"/>
        </a:p>
      </dsp:txBody>
      <dsp:txXfrm>
        <a:off x="291826" y="804557"/>
        <a:ext cx="3716654" cy="426206"/>
      </dsp:txXfrm>
    </dsp:sp>
    <dsp:sp modelId="{97F21909-9F5B-4436-8AE3-1A01D4439182}">
      <dsp:nvSpPr>
        <dsp:cNvPr id="0" name=""/>
        <dsp:cNvSpPr/>
      </dsp:nvSpPr>
      <dsp:spPr>
        <a:xfrm>
          <a:off x="0" y="1743419"/>
          <a:ext cx="5375383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DCA4EE-38C8-4588-8C96-5C1EC7930A9E}">
      <dsp:nvSpPr>
        <dsp:cNvPr id="0" name=""/>
        <dsp:cNvSpPr/>
      </dsp:nvSpPr>
      <dsp:spPr>
        <a:xfrm>
          <a:off x="268769" y="1507260"/>
          <a:ext cx="3762768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24" tIns="0" rIns="14222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Methodology</a:t>
          </a:r>
          <a:endParaRPr lang="en-US" sz="1600" kern="1200"/>
        </a:p>
      </dsp:txBody>
      <dsp:txXfrm>
        <a:off x="291826" y="1530317"/>
        <a:ext cx="3716654" cy="426206"/>
      </dsp:txXfrm>
    </dsp:sp>
    <dsp:sp modelId="{B4971AB4-5215-4F5A-837E-F5D6B7E28421}">
      <dsp:nvSpPr>
        <dsp:cNvPr id="0" name=""/>
        <dsp:cNvSpPr/>
      </dsp:nvSpPr>
      <dsp:spPr>
        <a:xfrm>
          <a:off x="0" y="2469179"/>
          <a:ext cx="5375383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E2D4B2-2E8D-4E2B-A5E2-526BEC9273F8}">
      <dsp:nvSpPr>
        <dsp:cNvPr id="0" name=""/>
        <dsp:cNvSpPr/>
      </dsp:nvSpPr>
      <dsp:spPr>
        <a:xfrm>
          <a:off x="268769" y="2233019"/>
          <a:ext cx="3762768" cy="472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24" tIns="0" rIns="14222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Results(Visulization - Charts)</a:t>
          </a:r>
          <a:endParaRPr lang="en-US" sz="1600" kern="1200"/>
        </a:p>
      </dsp:txBody>
      <dsp:txXfrm>
        <a:off x="291826" y="2256076"/>
        <a:ext cx="3716654" cy="426206"/>
      </dsp:txXfrm>
    </dsp:sp>
    <dsp:sp modelId="{F25FA7B4-A8A2-4AC8-9F60-880FE9666D5E}">
      <dsp:nvSpPr>
        <dsp:cNvPr id="0" name=""/>
        <dsp:cNvSpPr/>
      </dsp:nvSpPr>
      <dsp:spPr>
        <a:xfrm>
          <a:off x="0" y="3194940"/>
          <a:ext cx="5375383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37402A-E1E7-4158-AB78-2209A8CDAB9B}">
      <dsp:nvSpPr>
        <dsp:cNvPr id="0" name=""/>
        <dsp:cNvSpPr/>
      </dsp:nvSpPr>
      <dsp:spPr>
        <a:xfrm>
          <a:off x="268769" y="2958780"/>
          <a:ext cx="3762768" cy="4723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24" tIns="0" rIns="14222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Discussion</a:t>
          </a:r>
          <a:endParaRPr lang="en-US" sz="1600" kern="1200"/>
        </a:p>
      </dsp:txBody>
      <dsp:txXfrm>
        <a:off x="291826" y="2981837"/>
        <a:ext cx="3716654" cy="426206"/>
      </dsp:txXfrm>
    </dsp:sp>
    <dsp:sp modelId="{A0131DCC-82EB-42DC-BC3F-4166F9F887BF}">
      <dsp:nvSpPr>
        <dsp:cNvPr id="0" name=""/>
        <dsp:cNvSpPr/>
      </dsp:nvSpPr>
      <dsp:spPr>
        <a:xfrm>
          <a:off x="0" y="3920700"/>
          <a:ext cx="5375383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50F626-02FD-439E-931F-3E3727719134}">
      <dsp:nvSpPr>
        <dsp:cNvPr id="0" name=""/>
        <dsp:cNvSpPr/>
      </dsp:nvSpPr>
      <dsp:spPr>
        <a:xfrm>
          <a:off x="268769" y="3684540"/>
          <a:ext cx="3762768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24" tIns="0" rIns="14222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Conclusion</a:t>
          </a:r>
          <a:endParaRPr lang="en-US" sz="1600" kern="1200"/>
        </a:p>
      </dsp:txBody>
      <dsp:txXfrm>
        <a:off x="291826" y="3707597"/>
        <a:ext cx="3716654" cy="426206"/>
      </dsp:txXfrm>
    </dsp:sp>
    <dsp:sp modelId="{4FFEBBFE-D1B0-4C8C-B4CA-3DA65605135B}">
      <dsp:nvSpPr>
        <dsp:cNvPr id="0" name=""/>
        <dsp:cNvSpPr/>
      </dsp:nvSpPr>
      <dsp:spPr>
        <a:xfrm>
          <a:off x="0" y="4646460"/>
          <a:ext cx="5375383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03399-5FF5-4EAC-AB8B-FADC4642DF51}">
      <dsp:nvSpPr>
        <dsp:cNvPr id="0" name=""/>
        <dsp:cNvSpPr/>
      </dsp:nvSpPr>
      <dsp:spPr>
        <a:xfrm>
          <a:off x="268769" y="4410300"/>
          <a:ext cx="3762768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24" tIns="0" rIns="14222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Appendix</a:t>
          </a:r>
          <a:endParaRPr lang="en-US" sz="1600" kern="1200"/>
        </a:p>
      </dsp:txBody>
      <dsp:txXfrm>
        <a:off x="291826" y="4433357"/>
        <a:ext cx="3716654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9E2C2-169F-4878-B2FE-77F07754D419}">
      <dsp:nvSpPr>
        <dsp:cNvPr id="0" name=""/>
        <dsp:cNvSpPr/>
      </dsp:nvSpPr>
      <dsp:spPr>
        <a:xfrm>
          <a:off x="0" y="616799"/>
          <a:ext cx="5375383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7189" tIns="499872" rIns="417189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/>
            <a:t>Analysing the prediction of flight fares</a:t>
          </a:r>
          <a:endParaRPr lang="en-US" sz="2400" kern="1200"/>
        </a:p>
      </dsp:txBody>
      <dsp:txXfrm>
        <a:off x="0" y="616799"/>
        <a:ext cx="5375383" cy="1360800"/>
      </dsp:txXfrm>
    </dsp:sp>
    <dsp:sp modelId="{4B4B3C16-FF81-4B24-ABD5-F36408CE2B77}">
      <dsp:nvSpPr>
        <dsp:cNvPr id="0" name=""/>
        <dsp:cNvSpPr/>
      </dsp:nvSpPr>
      <dsp:spPr>
        <a:xfrm>
          <a:off x="268769" y="262559"/>
          <a:ext cx="3762768" cy="708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24" tIns="0" rIns="14222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About:</a:t>
          </a:r>
          <a:endParaRPr lang="en-US" sz="2400" kern="1200"/>
        </a:p>
      </dsp:txBody>
      <dsp:txXfrm>
        <a:off x="303354" y="297144"/>
        <a:ext cx="3693598" cy="639310"/>
      </dsp:txXfrm>
    </dsp:sp>
    <dsp:sp modelId="{A7239529-0056-4275-9DB8-281F1D8B0E63}">
      <dsp:nvSpPr>
        <dsp:cNvPr id="0" name=""/>
        <dsp:cNvSpPr/>
      </dsp:nvSpPr>
      <dsp:spPr>
        <a:xfrm>
          <a:off x="0" y="2461440"/>
          <a:ext cx="5375383" cy="2381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7189" tIns="499872" rIns="417189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/>
            <a:t>Understanding the flight price according to various aspects and how they are varying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/>
            <a:t>Identifying in which aspects the the flight prices are differniating</a:t>
          </a:r>
          <a:endParaRPr lang="en-US" sz="2400" kern="1200"/>
        </a:p>
      </dsp:txBody>
      <dsp:txXfrm>
        <a:off x="0" y="2461440"/>
        <a:ext cx="5375383" cy="2381400"/>
      </dsp:txXfrm>
    </dsp:sp>
    <dsp:sp modelId="{0DC329F0-0067-42E8-A351-CC4B99B71AFF}">
      <dsp:nvSpPr>
        <dsp:cNvPr id="0" name=""/>
        <dsp:cNvSpPr/>
      </dsp:nvSpPr>
      <dsp:spPr>
        <a:xfrm>
          <a:off x="268769" y="2107200"/>
          <a:ext cx="3762768" cy="7084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24" tIns="0" rIns="14222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Objective:</a:t>
          </a:r>
          <a:endParaRPr lang="en-US" sz="2400" kern="1200"/>
        </a:p>
      </dsp:txBody>
      <dsp:txXfrm>
        <a:off x="303354" y="2141785"/>
        <a:ext cx="3693598" cy="639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929531-5269-43DC-9182-E18084A798DE}">
      <dsp:nvSpPr>
        <dsp:cNvPr id="0" name=""/>
        <dsp:cNvSpPr/>
      </dsp:nvSpPr>
      <dsp:spPr>
        <a:xfrm>
          <a:off x="0" y="298920"/>
          <a:ext cx="537538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7A6A3-1510-4FE4-9C9A-577E49D98675}">
      <dsp:nvSpPr>
        <dsp:cNvPr id="0" name=""/>
        <dsp:cNvSpPr/>
      </dsp:nvSpPr>
      <dsp:spPr>
        <a:xfrm>
          <a:off x="268769" y="18480"/>
          <a:ext cx="3762768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24" tIns="0" rIns="14222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Data Collection</a:t>
          </a:r>
          <a:endParaRPr lang="en-US" sz="1900" kern="1200"/>
        </a:p>
      </dsp:txBody>
      <dsp:txXfrm>
        <a:off x="296149" y="45860"/>
        <a:ext cx="3708008" cy="506120"/>
      </dsp:txXfrm>
    </dsp:sp>
    <dsp:sp modelId="{0CDA46E7-F559-4BA8-9C21-931E6E6DCBE3}">
      <dsp:nvSpPr>
        <dsp:cNvPr id="0" name=""/>
        <dsp:cNvSpPr/>
      </dsp:nvSpPr>
      <dsp:spPr>
        <a:xfrm>
          <a:off x="0" y="1160760"/>
          <a:ext cx="537538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54C87B-3C11-4545-8027-DF1ECC9852F2}">
      <dsp:nvSpPr>
        <dsp:cNvPr id="0" name=""/>
        <dsp:cNvSpPr/>
      </dsp:nvSpPr>
      <dsp:spPr>
        <a:xfrm>
          <a:off x="268769" y="880320"/>
          <a:ext cx="3762768" cy="5608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24" tIns="0" rIns="14222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Data Exploration</a:t>
          </a:r>
          <a:endParaRPr lang="en-US" sz="1900" kern="1200"/>
        </a:p>
      </dsp:txBody>
      <dsp:txXfrm>
        <a:off x="296149" y="907700"/>
        <a:ext cx="3708008" cy="506120"/>
      </dsp:txXfrm>
    </dsp:sp>
    <dsp:sp modelId="{BEAAC7DC-36F0-4766-95FA-3AC1115DAE88}">
      <dsp:nvSpPr>
        <dsp:cNvPr id="0" name=""/>
        <dsp:cNvSpPr/>
      </dsp:nvSpPr>
      <dsp:spPr>
        <a:xfrm>
          <a:off x="0" y="2022600"/>
          <a:ext cx="537538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E3DEB0-3EE9-493D-A1D3-0AA75B5DB82D}">
      <dsp:nvSpPr>
        <dsp:cNvPr id="0" name=""/>
        <dsp:cNvSpPr/>
      </dsp:nvSpPr>
      <dsp:spPr>
        <a:xfrm>
          <a:off x="268769" y="1742160"/>
          <a:ext cx="3762768" cy="5608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24" tIns="0" rIns="14222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Data Cleaning</a:t>
          </a:r>
          <a:endParaRPr lang="en-US" sz="1900" kern="1200"/>
        </a:p>
      </dsp:txBody>
      <dsp:txXfrm>
        <a:off x="296149" y="1769540"/>
        <a:ext cx="3708008" cy="506120"/>
      </dsp:txXfrm>
    </dsp:sp>
    <dsp:sp modelId="{26F81ACB-71D9-40CA-87FB-D13925CC598A}">
      <dsp:nvSpPr>
        <dsp:cNvPr id="0" name=""/>
        <dsp:cNvSpPr/>
      </dsp:nvSpPr>
      <dsp:spPr>
        <a:xfrm>
          <a:off x="0" y="2884440"/>
          <a:ext cx="537538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329D9B-3337-440A-87B2-AA2BF9069F78}">
      <dsp:nvSpPr>
        <dsp:cNvPr id="0" name=""/>
        <dsp:cNvSpPr/>
      </dsp:nvSpPr>
      <dsp:spPr>
        <a:xfrm>
          <a:off x="268769" y="2604000"/>
          <a:ext cx="3762768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24" tIns="0" rIns="14222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Data Visualization</a:t>
          </a:r>
          <a:endParaRPr lang="en-US" sz="1900" kern="1200"/>
        </a:p>
      </dsp:txBody>
      <dsp:txXfrm>
        <a:off x="296149" y="2631380"/>
        <a:ext cx="3708008" cy="506120"/>
      </dsp:txXfrm>
    </dsp:sp>
    <dsp:sp modelId="{69331B3C-015E-41BE-98E9-FC890F011188}">
      <dsp:nvSpPr>
        <dsp:cNvPr id="0" name=""/>
        <dsp:cNvSpPr/>
      </dsp:nvSpPr>
      <dsp:spPr>
        <a:xfrm>
          <a:off x="0" y="3746280"/>
          <a:ext cx="537538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F0ADC7-966B-4F1C-B950-4E514D57FB5B}">
      <dsp:nvSpPr>
        <dsp:cNvPr id="0" name=""/>
        <dsp:cNvSpPr/>
      </dsp:nvSpPr>
      <dsp:spPr>
        <a:xfrm>
          <a:off x="268769" y="3465840"/>
          <a:ext cx="3762768" cy="5608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24" tIns="0" rIns="14222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Story telling</a:t>
          </a:r>
          <a:endParaRPr lang="en-US" sz="1900" kern="1200"/>
        </a:p>
      </dsp:txBody>
      <dsp:txXfrm>
        <a:off x="296149" y="3493220"/>
        <a:ext cx="3708008" cy="506120"/>
      </dsp:txXfrm>
    </dsp:sp>
    <dsp:sp modelId="{317F0CC5-831C-41E5-BD66-2D6613966164}">
      <dsp:nvSpPr>
        <dsp:cNvPr id="0" name=""/>
        <dsp:cNvSpPr/>
      </dsp:nvSpPr>
      <dsp:spPr>
        <a:xfrm>
          <a:off x="0" y="4608120"/>
          <a:ext cx="537538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D2A0FF-5264-4B05-90B5-8C855273D06F}">
      <dsp:nvSpPr>
        <dsp:cNvPr id="0" name=""/>
        <dsp:cNvSpPr/>
      </dsp:nvSpPr>
      <dsp:spPr>
        <a:xfrm>
          <a:off x="268769" y="4327680"/>
          <a:ext cx="3762768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24" tIns="0" rIns="14222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Presetation</a:t>
          </a:r>
          <a:br>
            <a:rPr lang="en-IN" sz="1900" kern="1200"/>
          </a:br>
          <a:endParaRPr lang="en-US" sz="1900" kern="1200"/>
        </a:p>
      </dsp:txBody>
      <dsp:txXfrm>
        <a:off x="296149" y="4355060"/>
        <a:ext cx="3708008" cy="5061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E4DB4-F79F-44BC-AD33-0806107F75C1}">
      <dsp:nvSpPr>
        <dsp:cNvPr id="0" name=""/>
        <dsp:cNvSpPr/>
      </dsp:nvSpPr>
      <dsp:spPr>
        <a:xfrm>
          <a:off x="0" y="436"/>
          <a:ext cx="7216416" cy="6012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334309-7B1C-41D9-A604-69F8E0C266C9}">
      <dsp:nvSpPr>
        <dsp:cNvPr id="0" name=""/>
        <dsp:cNvSpPr/>
      </dsp:nvSpPr>
      <dsp:spPr>
        <a:xfrm>
          <a:off x="181869" y="135711"/>
          <a:ext cx="330672" cy="3306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AAAE4-455B-4E23-A446-3F3AC1537921}">
      <dsp:nvSpPr>
        <dsp:cNvPr id="0" name=""/>
        <dsp:cNvSpPr/>
      </dsp:nvSpPr>
      <dsp:spPr>
        <a:xfrm>
          <a:off x="694411" y="436"/>
          <a:ext cx="6522004" cy="601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29" tIns="63629" rIns="63629" bIns="6362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Airlines Wise Data Analysis</a:t>
          </a:r>
          <a:endParaRPr lang="en-US" sz="1600" kern="1200"/>
        </a:p>
      </dsp:txBody>
      <dsp:txXfrm>
        <a:off x="694411" y="436"/>
        <a:ext cx="6522004" cy="601221"/>
      </dsp:txXfrm>
    </dsp:sp>
    <dsp:sp modelId="{7E065804-26AF-4661-8778-279C8C35212C}">
      <dsp:nvSpPr>
        <dsp:cNvPr id="0" name=""/>
        <dsp:cNvSpPr/>
      </dsp:nvSpPr>
      <dsp:spPr>
        <a:xfrm>
          <a:off x="0" y="751964"/>
          <a:ext cx="7216416" cy="6012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793292-41A1-4888-8B50-978F2626356B}">
      <dsp:nvSpPr>
        <dsp:cNvPr id="0" name=""/>
        <dsp:cNvSpPr/>
      </dsp:nvSpPr>
      <dsp:spPr>
        <a:xfrm>
          <a:off x="181869" y="887239"/>
          <a:ext cx="330672" cy="3306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D73D2-6D09-4486-B825-AA91E2EF40EA}">
      <dsp:nvSpPr>
        <dsp:cNvPr id="0" name=""/>
        <dsp:cNvSpPr/>
      </dsp:nvSpPr>
      <dsp:spPr>
        <a:xfrm>
          <a:off x="694411" y="751964"/>
          <a:ext cx="6522004" cy="601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29" tIns="63629" rIns="63629" bIns="6362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Source city Wise Data Analysis</a:t>
          </a:r>
          <a:endParaRPr lang="en-US" sz="1600" kern="1200" dirty="0"/>
        </a:p>
      </dsp:txBody>
      <dsp:txXfrm>
        <a:off x="694411" y="751964"/>
        <a:ext cx="6522004" cy="601221"/>
      </dsp:txXfrm>
    </dsp:sp>
    <dsp:sp modelId="{2D599477-0BD6-4D9F-AE1A-61472F6B00C6}">
      <dsp:nvSpPr>
        <dsp:cNvPr id="0" name=""/>
        <dsp:cNvSpPr/>
      </dsp:nvSpPr>
      <dsp:spPr>
        <a:xfrm>
          <a:off x="0" y="1503491"/>
          <a:ext cx="7216416" cy="6012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3A0D33-1D44-417B-86D0-F2600BA9BA1C}">
      <dsp:nvSpPr>
        <dsp:cNvPr id="0" name=""/>
        <dsp:cNvSpPr/>
      </dsp:nvSpPr>
      <dsp:spPr>
        <a:xfrm>
          <a:off x="181869" y="1638766"/>
          <a:ext cx="330672" cy="3306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EC721-A915-493F-AADB-85D05C1FA185}">
      <dsp:nvSpPr>
        <dsp:cNvPr id="0" name=""/>
        <dsp:cNvSpPr/>
      </dsp:nvSpPr>
      <dsp:spPr>
        <a:xfrm>
          <a:off x="694411" y="1503491"/>
          <a:ext cx="6522004" cy="601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29" tIns="63629" rIns="63629" bIns="6362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Destination_city Wise Analysis</a:t>
          </a:r>
          <a:endParaRPr lang="en-US" sz="1600" kern="1200"/>
        </a:p>
      </dsp:txBody>
      <dsp:txXfrm>
        <a:off x="694411" y="1503491"/>
        <a:ext cx="6522004" cy="601221"/>
      </dsp:txXfrm>
    </dsp:sp>
    <dsp:sp modelId="{BF67BA46-BAD5-4878-BA26-DA858699F057}">
      <dsp:nvSpPr>
        <dsp:cNvPr id="0" name=""/>
        <dsp:cNvSpPr/>
      </dsp:nvSpPr>
      <dsp:spPr>
        <a:xfrm>
          <a:off x="0" y="2255019"/>
          <a:ext cx="7216416" cy="6012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E3BD39-8256-495E-960A-30757D8D9BEB}">
      <dsp:nvSpPr>
        <dsp:cNvPr id="0" name=""/>
        <dsp:cNvSpPr/>
      </dsp:nvSpPr>
      <dsp:spPr>
        <a:xfrm>
          <a:off x="181869" y="2390293"/>
          <a:ext cx="330672" cy="3306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84FC54-509A-40FD-91D1-F2335AC44F4F}">
      <dsp:nvSpPr>
        <dsp:cNvPr id="0" name=""/>
        <dsp:cNvSpPr/>
      </dsp:nvSpPr>
      <dsp:spPr>
        <a:xfrm>
          <a:off x="694411" y="2255019"/>
          <a:ext cx="6522004" cy="601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29" tIns="63629" rIns="63629" bIns="6362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Stops Wise Data Analysis</a:t>
          </a:r>
          <a:endParaRPr lang="en-US" sz="1600" kern="1200"/>
        </a:p>
      </dsp:txBody>
      <dsp:txXfrm>
        <a:off x="694411" y="2255019"/>
        <a:ext cx="6522004" cy="601221"/>
      </dsp:txXfrm>
    </dsp:sp>
    <dsp:sp modelId="{B52051A9-5829-4B8A-B73C-1876D4F3598F}">
      <dsp:nvSpPr>
        <dsp:cNvPr id="0" name=""/>
        <dsp:cNvSpPr/>
      </dsp:nvSpPr>
      <dsp:spPr>
        <a:xfrm>
          <a:off x="0" y="3006546"/>
          <a:ext cx="7216416" cy="6012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628965-3495-46AE-B650-7ACF205D3F75}">
      <dsp:nvSpPr>
        <dsp:cNvPr id="0" name=""/>
        <dsp:cNvSpPr/>
      </dsp:nvSpPr>
      <dsp:spPr>
        <a:xfrm>
          <a:off x="181869" y="3141821"/>
          <a:ext cx="330672" cy="3306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BAD9C-AE0E-438F-900D-3BD623ACC2A2}">
      <dsp:nvSpPr>
        <dsp:cNvPr id="0" name=""/>
        <dsp:cNvSpPr/>
      </dsp:nvSpPr>
      <dsp:spPr>
        <a:xfrm>
          <a:off x="694411" y="3006546"/>
          <a:ext cx="6522004" cy="601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29" tIns="63629" rIns="63629" bIns="6362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Class Wise Data Analysis</a:t>
          </a:r>
          <a:endParaRPr lang="en-US" sz="1600" kern="1200" dirty="0"/>
        </a:p>
      </dsp:txBody>
      <dsp:txXfrm>
        <a:off x="694411" y="3006546"/>
        <a:ext cx="6522004" cy="601221"/>
      </dsp:txXfrm>
    </dsp:sp>
    <dsp:sp modelId="{CACAE1D5-B9AB-49C0-92CE-3698293E057C}">
      <dsp:nvSpPr>
        <dsp:cNvPr id="0" name=""/>
        <dsp:cNvSpPr/>
      </dsp:nvSpPr>
      <dsp:spPr>
        <a:xfrm>
          <a:off x="0" y="3758073"/>
          <a:ext cx="7216416" cy="6012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F66DE2-434C-48A9-B406-9C62F4CC4703}">
      <dsp:nvSpPr>
        <dsp:cNvPr id="0" name=""/>
        <dsp:cNvSpPr/>
      </dsp:nvSpPr>
      <dsp:spPr>
        <a:xfrm>
          <a:off x="181869" y="3893348"/>
          <a:ext cx="330672" cy="3306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B1344F-3270-4716-9135-88DFE80D70C4}">
      <dsp:nvSpPr>
        <dsp:cNvPr id="0" name=""/>
        <dsp:cNvSpPr/>
      </dsp:nvSpPr>
      <dsp:spPr>
        <a:xfrm>
          <a:off x="694411" y="3758073"/>
          <a:ext cx="6522004" cy="601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29" tIns="63629" rIns="63629" bIns="6362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Departure time Wise Data Analysis</a:t>
          </a:r>
        </a:p>
      </dsp:txBody>
      <dsp:txXfrm>
        <a:off x="694411" y="3758073"/>
        <a:ext cx="6522004" cy="601221"/>
      </dsp:txXfrm>
    </dsp:sp>
    <dsp:sp modelId="{BAF2CDFD-1386-469A-A341-6BD852050659}">
      <dsp:nvSpPr>
        <dsp:cNvPr id="0" name=""/>
        <dsp:cNvSpPr/>
      </dsp:nvSpPr>
      <dsp:spPr>
        <a:xfrm>
          <a:off x="0" y="4509601"/>
          <a:ext cx="7216416" cy="6012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3B999F-9FD1-4BA8-BB16-F9EA680491C6}">
      <dsp:nvSpPr>
        <dsp:cNvPr id="0" name=""/>
        <dsp:cNvSpPr/>
      </dsp:nvSpPr>
      <dsp:spPr>
        <a:xfrm>
          <a:off x="181869" y="4644876"/>
          <a:ext cx="330672" cy="3306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EFF5B-CB81-402D-9F2C-349D1CC41990}">
      <dsp:nvSpPr>
        <dsp:cNvPr id="0" name=""/>
        <dsp:cNvSpPr/>
      </dsp:nvSpPr>
      <dsp:spPr>
        <a:xfrm>
          <a:off x="694411" y="4509601"/>
          <a:ext cx="6522004" cy="601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29" tIns="63629" rIns="63629" bIns="6362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Days_left</a:t>
          </a:r>
          <a:r>
            <a:rPr lang="en-US" sz="1600" kern="1200" dirty="0"/>
            <a:t> Wise Data Analysis</a:t>
          </a:r>
        </a:p>
      </dsp:txBody>
      <dsp:txXfrm>
        <a:off x="694411" y="4509601"/>
        <a:ext cx="6522004" cy="6012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9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14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900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33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105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3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7/25/2024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2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7/25/2024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14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7/25/2024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9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12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281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5F515-77E0-69EE-23DA-27C1C70CA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434438"/>
            <a:ext cx="2983229" cy="2612976"/>
          </a:xfrm>
        </p:spPr>
        <p:txBody>
          <a:bodyPr anchor="t">
            <a:normAutofit/>
          </a:bodyPr>
          <a:lstStyle/>
          <a:p>
            <a:r>
              <a:rPr lang="en-IN" sz="4400" dirty="0"/>
              <a:t>Flight Fare Prediction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47C3D-CF9F-E3C9-A712-C2F989E22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130979"/>
            <a:ext cx="2983229" cy="1160231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IN" sz="900"/>
              <a:t>By Pradeep Anipindi</a:t>
            </a:r>
          </a:p>
          <a:p>
            <a:pPr>
              <a:lnSpc>
                <a:spcPct val="120000"/>
              </a:lnSpc>
            </a:pPr>
            <a:r>
              <a:rPr lang="en-IN" sz="900"/>
              <a:t>Registration Number – 12300303</a:t>
            </a:r>
          </a:p>
          <a:p>
            <a:pPr>
              <a:lnSpc>
                <a:spcPct val="120000"/>
              </a:lnSpc>
            </a:pPr>
            <a:r>
              <a:rPr lang="en-IN" sz="900"/>
              <a:t>Lovely Professional University</a:t>
            </a:r>
          </a:p>
        </p:txBody>
      </p:sp>
      <p:pic>
        <p:nvPicPr>
          <p:cNvPr id="4" name="Video 3" descr="View from plane wing">
            <a:extLst>
              <a:ext uri="{FF2B5EF4-FFF2-40B4-BE49-F238E27FC236}">
                <a16:creationId xmlns:a16="http://schemas.microsoft.com/office/drawing/2014/main" id="{328CCFB0-F876-C4BC-05A5-A392A523EA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4229100" y="1354543"/>
            <a:ext cx="7290648" cy="40893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01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71E30C-829F-EEEF-5F64-CC0A71ECB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564" y="1249217"/>
            <a:ext cx="8298873" cy="22582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9C6E6-846A-F1B7-2D11-958546853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6564" y="4490100"/>
            <a:ext cx="8298873" cy="12828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200" b="1" cap="all" spc="300" dirty="0"/>
              <a:t>From Above chart we can observe that fights that are departing from </a:t>
            </a:r>
            <a:r>
              <a:rPr lang="en-US" sz="2200" b="1" cap="all" spc="300" dirty="0" err="1"/>
              <a:t>delhi</a:t>
            </a:r>
            <a:r>
              <a:rPr lang="en-US" sz="2200" b="1" cap="all" spc="300" dirty="0"/>
              <a:t> has highest fares.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10C1D6-7EDE-467F-89EA-E0244EB62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0240" y="4290504"/>
            <a:ext cx="7315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509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6EE2-F4D6-32B5-B195-B9F68349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Destination_city</a:t>
            </a:r>
            <a:r>
              <a:rPr lang="en-IN" dirty="0"/>
              <a:t> Data Analysis</a:t>
            </a:r>
          </a:p>
        </p:txBody>
      </p:sp>
      <p:pic>
        <p:nvPicPr>
          <p:cNvPr id="7" name="Content Placeholder 6" descr="A close-up of a graph&#10;&#10;Description automatically generated">
            <a:extLst>
              <a:ext uri="{FF2B5EF4-FFF2-40B4-BE49-F238E27FC236}">
                <a16:creationId xmlns:a16="http://schemas.microsoft.com/office/drawing/2014/main" id="{611D2607-EDF4-12AC-DCD3-2910405D1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142" y="2633663"/>
            <a:ext cx="8611079" cy="3565525"/>
          </a:xfrm>
        </p:spPr>
      </p:pic>
    </p:spTree>
    <p:extLst>
      <p:ext uri="{BB962C8B-B14F-4D97-AF65-F5344CB8AC3E}">
        <p14:creationId xmlns:p14="http://schemas.microsoft.com/office/powerpoint/2010/main" val="294697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83237-55E6-5D0A-6683-0C19E256D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737859" cy="1097280"/>
          </a:xfrm>
        </p:spPr>
        <p:txBody>
          <a:bodyPr>
            <a:normAutofit/>
          </a:bodyPr>
          <a:lstStyle/>
          <a:p>
            <a:r>
              <a:rPr lang="en-IN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DCE44-6964-23F4-4F1F-1BBAE8B92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737860" cy="3666980"/>
          </a:xfrm>
        </p:spPr>
        <p:txBody>
          <a:bodyPr>
            <a:normAutofit/>
          </a:bodyPr>
          <a:lstStyle/>
          <a:p>
            <a:r>
              <a:rPr lang="en-IN" dirty="0"/>
              <a:t>Flights which are landing in Mumbai destination has the more fares compare to the other cities.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Thunderstorms">
            <a:extLst>
              <a:ext uri="{FF2B5EF4-FFF2-40B4-BE49-F238E27FC236}">
                <a16:creationId xmlns:a16="http://schemas.microsoft.com/office/drawing/2014/main" id="{C47A09C7-301F-7D8D-EE20-027A14FEE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179" y="1924386"/>
            <a:ext cx="4375829" cy="437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5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06769-A9C0-C4B3-BB91-851A48DD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Stop Wise Data Analysis</a:t>
            </a:r>
          </a:p>
        </p:txBody>
      </p:sp>
      <p:pic>
        <p:nvPicPr>
          <p:cNvPr id="7" name="Content Placeholder 6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0958025F-3D84-BA3D-BE4F-00B3384DE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12" y="2633663"/>
            <a:ext cx="9036538" cy="3565525"/>
          </a:xfrm>
        </p:spPr>
      </p:pic>
    </p:spTree>
    <p:extLst>
      <p:ext uri="{BB962C8B-B14F-4D97-AF65-F5344CB8AC3E}">
        <p14:creationId xmlns:p14="http://schemas.microsoft.com/office/powerpoint/2010/main" val="2250055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2E2FE1-646D-503D-B60B-291A5DA43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70750"/>
            <a:ext cx="10890929" cy="1387934"/>
          </a:xfrm>
        </p:spPr>
        <p:txBody>
          <a:bodyPr anchor="b">
            <a:normAutofit/>
          </a:bodyPr>
          <a:lstStyle/>
          <a:p>
            <a:r>
              <a:rPr lang="en-IN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7E260-B1DF-8C73-8535-82225A87D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61673"/>
            <a:ext cx="10890929" cy="3536241"/>
          </a:xfrm>
        </p:spPr>
        <p:txBody>
          <a:bodyPr>
            <a:normAutofit/>
          </a:bodyPr>
          <a:lstStyle/>
          <a:p>
            <a:r>
              <a:rPr lang="en-IN" dirty="0"/>
              <a:t>From this analysis we can conclude that airlines which has only single stops(1 stop) has more fare compared to others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868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D06AD-97F5-B902-B54E-93A06338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Departure_Time</a:t>
            </a:r>
            <a:r>
              <a:rPr lang="en-IN" dirty="0"/>
              <a:t> Wise Analysis</a:t>
            </a:r>
          </a:p>
        </p:txBody>
      </p:sp>
      <p:pic>
        <p:nvPicPr>
          <p:cNvPr id="7" name="Content Placeholder 6" descr="A close-up of a graph&#10;&#10;Description automatically generated">
            <a:extLst>
              <a:ext uri="{FF2B5EF4-FFF2-40B4-BE49-F238E27FC236}">
                <a16:creationId xmlns:a16="http://schemas.microsoft.com/office/drawing/2014/main" id="{C2889E2D-BBDD-2E47-14F3-3DA748581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786" y="2633663"/>
            <a:ext cx="8429791" cy="3565525"/>
          </a:xfrm>
        </p:spPr>
      </p:pic>
    </p:spTree>
    <p:extLst>
      <p:ext uri="{BB962C8B-B14F-4D97-AF65-F5344CB8AC3E}">
        <p14:creationId xmlns:p14="http://schemas.microsoft.com/office/powerpoint/2010/main" val="557762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53AE3C-AC4F-907C-B473-B9A30D215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9FBCE-A2F9-C6FC-173F-0C7FAA608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3412998" cy="1839433"/>
          </a:xfrm>
        </p:spPr>
        <p:txBody>
          <a:bodyPr>
            <a:normAutofit/>
          </a:bodyPr>
          <a:lstStyle/>
          <a:p>
            <a:r>
              <a:rPr lang="en-IN" sz="360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2FA43-D84F-CAD3-155E-C0466A4D0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2670" y="1014984"/>
            <a:ext cx="7029274" cy="5314686"/>
          </a:xfrm>
        </p:spPr>
        <p:txBody>
          <a:bodyPr>
            <a:normAutofit/>
          </a:bodyPr>
          <a:lstStyle/>
          <a:p>
            <a:r>
              <a:rPr lang="en-IN" dirty="0"/>
              <a:t>Airlines which are departing from the airport in the morning has the more fares compared to the airlines that are starting other time zones.</a:t>
            </a:r>
          </a:p>
        </p:txBody>
      </p:sp>
    </p:spTree>
    <p:extLst>
      <p:ext uri="{BB962C8B-B14F-4D97-AF65-F5344CB8AC3E}">
        <p14:creationId xmlns:p14="http://schemas.microsoft.com/office/powerpoint/2010/main" val="578866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CEBE-1074-CEEB-5329-FFD9AD62F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 Wise Data </a:t>
            </a:r>
            <a:r>
              <a:rPr lang="en-IN" dirty="0" err="1"/>
              <a:t>Anlysis</a:t>
            </a:r>
            <a:endParaRPr lang="en-IN" dirty="0"/>
          </a:p>
        </p:txBody>
      </p:sp>
      <p:pic>
        <p:nvPicPr>
          <p:cNvPr id="7" name="Content Placeholder 6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BABDEE52-0314-C882-9BB2-AFCFD8BFB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367" y="2633663"/>
            <a:ext cx="8396629" cy="3565525"/>
          </a:xfrm>
        </p:spPr>
      </p:pic>
    </p:spTree>
    <p:extLst>
      <p:ext uri="{BB962C8B-B14F-4D97-AF65-F5344CB8AC3E}">
        <p14:creationId xmlns:p14="http://schemas.microsoft.com/office/powerpoint/2010/main" val="1885413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4DFC3-31E4-9CDB-346E-27A8E8704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564" y="1249217"/>
            <a:ext cx="8298873" cy="22582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76C61-4224-5A8F-653B-F3635B1AB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6564" y="4490100"/>
            <a:ext cx="8298873" cy="12828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2200" b="1" cap="all" spc="300" dirty="0"/>
              <a:t>Airlines of Economy class has more fares compare to business class category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10C1D6-7EDE-467F-89EA-E0244EB62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0240" y="4290504"/>
            <a:ext cx="7315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83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9D25E-0FB6-5B61-0B9C-78C8BCA4A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Days_left</a:t>
            </a:r>
            <a:r>
              <a:rPr lang="en-IN" dirty="0"/>
              <a:t> wise Analysis</a:t>
            </a:r>
          </a:p>
        </p:txBody>
      </p:sp>
      <p:pic>
        <p:nvPicPr>
          <p:cNvPr id="5" name="Content Placeholder 4" descr="A graph of different colored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4E7739E9-45EA-E178-412A-F1EBBF1E2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" y="2741818"/>
            <a:ext cx="5361793" cy="3565525"/>
          </a:xfrm>
        </p:spPr>
      </p:pic>
      <p:pic>
        <p:nvPicPr>
          <p:cNvPr id="7" name="Picture 6" descr="A graph of different colored rectangular shapes&#10;&#10;Description automatically generated with medium confidence">
            <a:extLst>
              <a:ext uri="{FF2B5EF4-FFF2-40B4-BE49-F238E27FC236}">
                <a16:creationId xmlns:a16="http://schemas.microsoft.com/office/drawing/2014/main" id="{F9E6EF0A-4AEA-EF07-19D1-696A50C62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543" y="2741818"/>
            <a:ext cx="5275364" cy="356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1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9785C-2356-1AF9-670E-32CC5D5C1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53" y="914400"/>
            <a:ext cx="3675888" cy="4157931"/>
          </a:xfrm>
        </p:spPr>
        <p:txBody>
          <a:bodyPr anchor="t">
            <a:normAutofit/>
          </a:bodyPr>
          <a:lstStyle/>
          <a:p>
            <a:r>
              <a:rPr lang="en-IN" dirty="0"/>
              <a:t>OUTLINE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5F4E67-4DB9-8422-13E5-B36FD48EC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A604A73-F1CD-31C7-CF66-56DEE99851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1837055"/>
              </p:ext>
            </p:extLst>
          </p:nvPr>
        </p:nvGraphicFramePr>
        <p:xfrm>
          <a:off x="5432612" y="914400"/>
          <a:ext cx="5375383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662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DE530-BB00-DC5D-46FA-D762BF906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737859" cy="1097280"/>
          </a:xfrm>
        </p:spPr>
        <p:txBody>
          <a:bodyPr>
            <a:normAutofit/>
          </a:bodyPr>
          <a:lstStyle/>
          <a:p>
            <a:r>
              <a:rPr lang="en-IN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AA2D0-54C0-330E-EC16-2D9439CDE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737860" cy="3666980"/>
          </a:xfrm>
        </p:spPr>
        <p:txBody>
          <a:bodyPr>
            <a:normAutofit/>
          </a:bodyPr>
          <a:lstStyle/>
          <a:p>
            <a:r>
              <a:rPr lang="en-IN" dirty="0"/>
              <a:t>By above chart we say that people who are booking the airlines before 10 days of their journey must pay more amount that other days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Airplane">
            <a:extLst>
              <a:ext uri="{FF2B5EF4-FFF2-40B4-BE49-F238E27FC236}">
                <a16:creationId xmlns:a16="http://schemas.microsoft.com/office/drawing/2014/main" id="{7DDA4C4A-8EF0-5C62-26D2-CAB470F86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179" y="1924386"/>
            <a:ext cx="4375829" cy="437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09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 view of an aeroplane">
            <a:extLst>
              <a:ext uri="{FF2B5EF4-FFF2-40B4-BE49-F238E27FC236}">
                <a16:creationId xmlns:a16="http://schemas.microsoft.com/office/drawing/2014/main" id="{8C6B789F-F943-3F1F-9788-4D7F7CFC60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32" r="32284" b="-1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5F8576-3476-4974-DC69-1799F0732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D8E3E-2913-1972-3265-7DAE03D95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/>
          </a:bodyPr>
          <a:lstStyle/>
          <a:p>
            <a:r>
              <a:rPr lang="en-IN" dirty="0"/>
              <a:t>In overall conclusion we can say that</a:t>
            </a:r>
            <a:r>
              <a:rPr lang="en-US" dirty="0"/>
              <a:t> Airlines From Vistara from Delhi to Mumbai which has only 1 stop in Between which depart from </a:t>
            </a:r>
            <a:r>
              <a:rPr lang="en-US" dirty="0" err="1"/>
              <a:t>tge</a:t>
            </a:r>
            <a:r>
              <a:rPr lang="en-US" dirty="0"/>
              <a:t> terminal at morning of Economy class and you book the tickets 10 days before your journey has highest fares.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6730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E6CB3E-FDE4-8AE8-BFE3-500481D54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737859" cy="1097280"/>
          </a:xfrm>
        </p:spPr>
        <p:txBody>
          <a:bodyPr>
            <a:normAutofit/>
          </a:bodyPr>
          <a:lstStyle/>
          <a:p>
            <a:r>
              <a:rPr lang="en-IN" dirty="0"/>
              <a:t>Summary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7047C90-DD4B-7629-EBB3-FF5D1D91A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737860" cy="3666980"/>
          </a:xfrm>
        </p:spPr>
        <p:txBody>
          <a:bodyPr>
            <a:normAutofit/>
          </a:bodyPr>
          <a:lstStyle/>
          <a:p>
            <a:r>
              <a:rPr lang="en-IN"/>
              <a:t>This Project Aims to develop a predictive analysis for flight fares</a:t>
            </a:r>
          </a:p>
          <a:p>
            <a:r>
              <a:rPr lang="en-IN"/>
              <a:t>The Primary Objective is to accurately forecast flight ticket prices based on various factors such as Airlines, flight duration,source_city,Stops,Destination_city and historical pricing data.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Airplane">
            <a:extLst>
              <a:ext uri="{FF2B5EF4-FFF2-40B4-BE49-F238E27FC236}">
                <a16:creationId xmlns:a16="http://schemas.microsoft.com/office/drawing/2014/main" id="{88027C2F-90D7-7E6E-78EB-766CC8445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179" y="1924386"/>
            <a:ext cx="4375829" cy="437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6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C3FD6-E1F5-977D-298D-649BB33C8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53" y="914400"/>
            <a:ext cx="3675888" cy="4157931"/>
          </a:xfrm>
        </p:spPr>
        <p:txBody>
          <a:bodyPr anchor="t">
            <a:normAutofit/>
          </a:bodyPr>
          <a:lstStyle/>
          <a:p>
            <a:r>
              <a:rPr lang="en-IN" dirty="0"/>
              <a:t>Introduction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5F4E67-4DB9-8422-13E5-B36FD48EC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6D81F6-6065-CBC0-26C8-FE051A7670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339607"/>
              </p:ext>
            </p:extLst>
          </p:nvPr>
        </p:nvGraphicFramePr>
        <p:xfrm>
          <a:off x="5432612" y="914400"/>
          <a:ext cx="5375383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4637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C095A-B056-9669-19DC-0255C536F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53" y="914400"/>
            <a:ext cx="3675888" cy="4157931"/>
          </a:xfrm>
        </p:spPr>
        <p:txBody>
          <a:bodyPr anchor="t">
            <a:normAutofit/>
          </a:bodyPr>
          <a:lstStyle/>
          <a:p>
            <a:r>
              <a:rPr lang="en-IN" dirty="0"/>
              <a:t>Methodology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5F4E67-4DB9-8422-13E5-B36FD48EC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AB5E64-63DB-4729-73C5-E6DE02099D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9609215"/>
              </p:ext>
            </p:extLst>
          </p:nvPr>
        </p:nvGraphicFramePr>
        <p:xfrm>
          <a:off x="5432612" y="914400"/>
          <a:ext cx="5375383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8696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8D8F8-5B78-F2F2-9923-84AEF88A0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3000587" cy="4160520"/>
          </a:xfrm>
        </p:spPr>
        <p:txBody>
          <a:bodyPr anchor="t">
            <a:normAutofit/>
          </a:bodyPr>
          <a:lstStyle/>
          <a:p>
            <a:r>
              <a:rPr lang="en-IN" sz="3600"/>
              <a:t>Results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F00CF4-D170-1DF5-393A-2C2EE18A78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2465859"/>
              </p:ext>
            </p:extLst>
          </p:nvPr>
        </p:nvGraphicFramePr>
        <p:xfrm>
          <a:off x="4303332" y="891606"/>
          <a:ext cx="7216416" cy="5111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7669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F31BD-9A23-5864-633E-24A485F64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Airlines Wise Data Analysis</a:t>
            </a:r>
          </a:p>
        </p:txBody>
      </p:sp>
      <p:pic>
        <p:nvPicPr>
          <p:cNvPr id="5" name="Content Placeholder 4" descr="A pie chart and a graph&#10;&#10;Description automatically generated">
            <a:extLst>
              <a:ext uri="{FF2B5EF4-FFF2-40B4-BE49-F238E27FC236}">
                <a16:creationId xmlns:a16="http://schemas.microsoft.com/office/drawing/2014/main" id="{F72385E6-652F-8A06-EE5F-EC6061224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92" y="2633663"/>
            <a:ext cx="6734379" cy="3565525"/>
          </a:xfrm>
        </p:spPr>
      </p:pic>
    </p:spTree>
    <p:extLst>
      <p:ext uri="{BB962C8B-B14F-4D97-AF65-F5344CB8AC3E}">
        <p14:creationId xmlns:p14="http://schemas.microsoft.com/office/powerpoint/2010/main" val="27248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CA463-3574-3E1E-718A-0100D2420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473198"/>
            <a:ext cx="7414029" cy="26968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5FF92-66BD-1E21-DB05-B5CECEC78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044043"/>
            <a:ext cx="6806609" cy="11757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cap="all" spc="300" dirty="0"/>
              <a:t>From the above data analysis we can find out that airlines Vistara has more fare value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9E2C38-33D2-1944-B9C2-8965AFC61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869" y="4733523"/>
            <a:ext cx="7315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50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9ACDF-0AA9-39D9-0FDE-B4F1B149B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Source_city</a:t>
            </a:r>
            <a:r>
              <a:rPr lang="en-IN" dirty="0"/>
              <a:t> Wise Data Analysis</a:t>
            </a:r>
          </a:p>
        </p:txBody>
      </p:sp>
      <p:pic>
        <p:nvPicPr>
          <p:cNvPr id="7" name="Content Placeholder 6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EA57DB0D-BEB5-358B-8A3B-EB0274B3D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91" y="2633663"/>
            <a:ext cx="8754581" cy="3565525"/>
          </a:xfrm>
        </p:spPr>
      </p:pic>
    </p:spTree>
    <p:extLst>
      <p:ext uri="{BB962C8B-B14F-4D97-AF65-F5344CB8AC3E}">
        <p14:creationId xmlns:p14="http://schemas.microsoft.com/office/powerpoint/2010/main" val="2891754685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377</Words>
  <Application>Microsoft Office PowerPoint</Application>
  <PresentationFormat>Widescreen</PresentationFormat>
  <Paragraphs>59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Bierstadt</vt:lpstr>
      <vt:lpstr>Grandview Display</vt:lpstr>
      <vt:lpstr>DashVTI</vt:lpstr>
      <vt:lpstr>Flight Fare Prediction Analysis</vt:lpstr>
      <vt:lpstr>OUTLINE</vt:lpstr>
      <vt:lpstr>Summary</vt:lpstr>
      <vt:lpstr>Introduction</vt:lpstr>
      <vt:lpstr>Methodology</vt:lpstr>
      <vt:lpstr>Results</vt:lpstr>
      <vt:lpstr>Airlines Wise Data Analysis</vt:lpstr>
      <vt:lpstr>Findings</vt:lpstr>
      <vt:lpstr>Source_city Wise Data Analysis</vt:lpstr>
      <vt:lpstr>Findings</vt:lpstr>
      <vt:lpstr>Destination_city Data Analysis</vt:lpstr>
      <vt:lpstr>Findings</vt:lpstr>
      <vt:lpstr>Stop Wise Data Analysis</vt:lpstr>
      <vt:lpstr>Findings</vt:lpstr>
      <vt:lpstr>Departure_Time Wise Analysis</vt:lpstr>
      <vt:lpstr>Findings</vt:lpstr>
      <vt:lpstr>Class Wise Data Anlysis</vt:lpstr>
      <vt:lpstr>Findings</vt:lpstr>
      <vt:lpstr>Days_left wise Analysis</vt:lpstr>
      <vt:lpstr>Findings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Anipindi Pradeep</dc:creator>
  <cp:lastModifiedBy>Anipindi Pradeep</cp:lastModifiedBy>
  <cp:revision>4</cp:revision>
  <dcterms:created xsi:type="dcterms:W3CDTF">2024-07-21T13:33:11Z</dcterms:created>
  <dcterms:modified xsi:type="dcterms:W3CDTF">2024-07-25T14:59:42Z</dcterms:modified>
</cp:coreProperties>
</file>